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0" r:id="rId1"/>
    <p:sldMasterId id="2147483792" r:id="rId2"/>
    <p:sldMasterId id="2147483804" r:id="rId3"/>
    <p:sldMasterId id="2147483816" r:id="rId4"/>
    <p:sldMasterId id="2147483828" r:id="rId5"/>
    <p:sldMasterId id="2147483840" r:id="rId6"/>
    <p:sldMasterId id="2147483852" r:id="rId7"/>
    <p:sldMasterId id="2147483864" r:id="rId8"/>
    <p:sldMasterId id="2147483876" r:id="rId9"/>
    <p:sldMasterId id="2147483888" r:id="rId10"/>
    <p:sldMasterId id="2147483660" r:id="rId11"/>
    <p:sldMasterId id="2147483672" r:id="rId12"/>
    <p:sldMasterId id="2147483684" r:id="rId13"/>
    <p:sldMasterId id="2147483696" r:id="rId14"/>
    <p:sldMasterId id="2147483708" r:id="rId15"/>
    <p:sldMasterId id="2147483732" r:id="rId16"/>
    <p:sldMasterId id="2147483744" r:id="rId17"/>
    <p:sldMasterId id="2147483756" r:id="rId18"/>
    <p:sldMasterId id="2147483768" r:id="rId19"/>
    <p:sldMasterId id="2147483720" r:id="rId20"/>
  </p:sldMasterIdLst>
  <p:notesMasterIdLst>
    <p:notesMasterId r:id="rId43"/>
  </p:notesMasterIdLst>
  <p:sldIdLst>
    <p:sldId id="408" r:id="rId21"/>
    <p:sldId id="290" r:id="rId22"/>
    <p:sldId id="375" r:id="rId23"/>
    <p:sldId id="272" r:id="rId24"/>
    <p:sldId id="291" r:id="rId25"/>
    <p:sldId id="273" r:id="rId26"/>
    <p:sldId id="404" r:id="rId27"/>
    <p:sldId id="403" r:id="rId28"/>
    <p:sldId id="292" r:id="rId29"/>
    <p:sldId id="293" r:id="rId30"/>
    <p:sldId id="256" r:id="rId31"/>
    <p:sldId id="402" r:id="rId32"/>
    <p:sldId id="265" r:id="rId33"/>
    <p:sldId id="266" r:id="rId34"/>
    <p:sldId id="268" r:id="rId35"/>
    <p:sldId id="405" r:id="rId36"/>
    <p:sldId id="406" r:id="rId37"/>
    <p:sldId id="407" r:id="rId38"/>
    <p:sldId id="409" r:id="rId39"/>
    <p:sldId id="412" r:id="rId40"/>
    <p:sldId id="410" r:id="rId41"/>
    <p:sldId id="411" r:id="rId42"/>
  </p:sldIdLst>
  <p:sldSz cx="12192000" cy="6858000"/>
  <p:notesSz cx="6797675" cy="9926638"/>
  <p:defaultTextStyle>
    <a:defPPr>
      <a:defRPr lang="sv-SE"/>
    </a:defPPr>
    <a:lvl1pPr algn="l"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1pPr>
    <a:lvl2pPr marL="457200" algn="l"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2pPr>
    <a:lvl3pPr marL="914400" algn="l"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3pPr>
    <a:lvl4pPr marL="1371600" algn="l"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4pPr>
    <a:lvl5pPr marL="1828800" algn="l"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5pPr>
    <a:lvl6pPr marL="2286000" algn="l" defTabSz="914400" rtl="0" eaLnBrk="1" latinLnBrk="0" hangingPunct="1">
      <a:defRPr kern="1200">
        <a:solidFill>
          <a:schemeClr val="tx1"/>
        </a:solidFill>
        <a:latin typeface="Gill Sans MT" panose="020B0502020104020203" pitchFamily="34" charset="0"/>
        <a:ea typeface="+mn-ea"/>
        <a:cs typeface="+mn-cs"/>
      </a:defRPr>
    </a:lvl6pPr>
    <a:lvl7pPr marL="2743200" algn="l" defTabSz="914400" rtl="0" eaLnBrk="1" latinLnBrk="0" hangingPunct="1">
      <a:defRPr kern="1200">
        <a:solidFill>
          <a:schemeClr val="tx1"/>
        </a:solidFill>
        <a:latin typeface="Gill Sans MT" panose="020B0502020104020203" pitchFamily="34" charset="0"/>
        <a:ea typeface="+mn-ea"/>
        <a:cs typeface="+mn-cs"/>
      </a:defRPr>
    </a:lvl7pPr>
    <a:lvl8pPr marL="3200400" algn="l" defTabSz="914400" rtl="0" eaLnBrk="1" latinLnBrk="0" hangingPunct="1">
      <a:defRPr kern="1200">
        <a:solidFill>
          <a:schemeClr val="tx1"/>
        </a:solidFill>
        <a:latin typeface="Gill Sans MT" panose="020B0502020104020203" pitchFamily="34" charset="0"/>
        <a:ea typeface="+mn-ea"/>
        <a:cs typeface="+mn-cs"/>
      </a:defRPr>
    </a:lvl8pPr>
    <a:lvl9pPr marL="3657600" algn="l" defTabSz="914400" rtl="0" eaLnBrk="1" latinLnBrk="0" hangingPunct="1">
      <a:defRPr kern="1200">
        <a:solidFill>
          <a:schemeClr val="tx1"/>
        </a:solidFill>
        <a:latin typeface="Gill Sans MT" panose="020B0502020104020203"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77" autoAdjust="0"/>
    <p:restoredTop sz="77858" autoAdjust="0"/>
  </p:normalViewPr>
  <p:slideViewPr>
    <p:cSldViewPr snapToGrid="0" snapToObjects="1">
      <p:cViewPr varScale="1">
        <p:scale>
          <a:sx n="85" d="100"/>
          <a:sy n="85" d="100"/>
        </p:scale>
        <p:origin x="153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6.xml"/><Relationship Id="rId39" Type="http://schemas.openxmlformats.org/officeDocument/2006/relationships/slide" Target="slides/slide19.xml"/><Relationship Id="rId21" Type="http://schemas.openxmlformats.org/officeDocument/2006/relationships/slide" Target="slides/slide1.xml"/><Relationship Id="rId34" Type="http://schemas.openxmlformats.org/officeDocument/2006/relationships/slide" Target="slides/slide14.xml"/><Relationship Id="rId42" Type="http://schemas.openxmlformats.org/officeDocument/2006/relationships/slide" Target="slides/slide22.xml"/><Relationship Id="rId47"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4.xml"/><Relationship Id="rId32" Type="http://schemas.openxmlformats.org/officeDocument/2006/relationships/slide" Target="slides/slide12.xml"/><Relationship Id="rId37" Type="http://schemas.openxmlformats.org/officeDocument/2006/relationships/slide" Target="slides/slide17.xml"/><Relationship Id="rId40" Type="http://schemas.openxmlformats.org/officeDocument/2006/relationships/slide" Target="slides/slide20.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1.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notesMaster" Target="notesMasters/notesMaster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theme" Target="theme/theme1.xml"/><Relationship Id="rId20" Type="http://schemas.openxmlformats.org/officeDocument/2006/relationships/slideMaster" Target="slideMasters/slideMaster20.xml"/><Relationship Id="rId41" Type="http://schemas.openxmlformats.org/officeDocument/2006/relationships/slide" Target="slides/slide2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5BC14338-4165-4D4F-A7F1-1F65BD0149DC}" type="datetimeFigureOut">
              <a:rPr lang="sv-SE" smtClean="0"/>
              <a:t>2023-08-29</a:t>
            </a:fld>
            <a:endParaRPr lang="sv-SE"/>
          </a:p>
        </p:txBody>
      </p:sp>
      <p:sp>
        <p:nvSpPr>
          <p:cNvPr id="4" name="Platshållare för bildobjekt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22E04103-686E-4EBB-9A4E-39E32AD7CFF5}" type="slidenum">
              <a:rPr lang="sv-SE" smtClean="0"/>
              <a:t>‹#›</a:t>
            </a:fld>
            <a:endParaRPr lang="sv-SE"/>
          </a:p>
        </p:txBody>
      </p:sp>
    </p:spTree>
    <p:extLst>
      <p:ext uri="{BB962C8B-B14F-4D97-AF65-F5344CB8AC3E}">
        <p14:creationId xmlns:p14="http://schemas.microsoft.com/office/powerpoint/2010/main" val="3488194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Översiktsplan – lagstadgat planinstrument</a:t>
            </a:r>
          </a:p>
          <a:p>
            <a:r>
              <a:rPr lang="sv-SE" dirty="0"/>
              <a:t>Fördjupad Översiktsplan – betydligt mer detaljerad än ÖP, lämplig att använda när man utreder samband, konsekvenser, åtgärder i ett givet avgränsat geografiskt område. ”Vad vill vi ska hända/finnas i område X  idag och imorgon”</a:t>
            </a:r>
          </a:p>
          <a:p>
            <a:endParaRPr lang="sv-SE" dirty="0"/>
          </a:p>
        </p:txBody>
      </p:sp>
      <p:sp>
        <p:nvSpPr>
          <p:cNvPr id="4" name="Platshållare för bildnummer 3"/>
          <p:cNvSpPr>
            <a:spLocks noGrp="1"/>
          </p:cNvSpPr>
          <p:nvPr>
            <p:ph type="sldNum" sz="quarter" idx="5"/>
          </p:nvPr>
        </p:nvSpPr>
        <p:spPr/>
        <p:txBody>
          <a:bodyPr/>
          <a:lstStyle/>
          <a:p>
            <a:fld id="{297B18F5-E39A-4582-AAB7-69B5721AEF77}" type="slidenum">
              <a:rPr lang="sv-SE" smtClean="0"/>
              <a:t>3</a:t>
            </a:fld>
            <a:endParaRPr lang="sv-SE"/>
          </a:p>
        </p:txBody>
      </p:sp>
    </p:spTree>
    <p:extLst>
      <p:ext uri="{BB962C8B-B14F-4D97-AF65-F5344CB8AC3E}">
        <p14:creationId xmlns:p14="http://schemas.microsoft.com/office/powerpoint/2010/main" val="39092525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45720" indent="0">
              <a:spcAft>
                <a:spcPts val="600"/>
              </a:spcAft>
              <a:buNone/>
            </a:pPr>
            <a:r>
              <a:rPr lang="sv-SE" sz="1200" dirty="0">
                <a:latin typeface="Times New Roman" panose="02020603050405020304" pitchFamily="18" charset="0"/>
                <a:cs typeface="Times New Roman" panose="02020603050405020304" pitchFamily="18" charset="0"/>
              </a:rPr>
              <a:t>Genom åren har vi haft en stor efterfrågan och merparten av förfrågningarna har varit av internationell karaktär och stora ytbehov, vi har varit med länge i urvalet, men världsläget förändrades och då upphörde i princip förfrågningarna</a:t>
            </a:r>
          </a:p>
          <a:p>
            <a:pPr marL="45720" indent="0">
              <a:spcAft>
                <a:spcPts val="600"/>
              </a:spcAft>
              <a:buNone/>
            </a:pPr>
            <a:r>
              <a:rPr lang="sv-SE" sz="1200" dirty="0">
                <a:latin typeface="Times New Roman" panose="02020603050405020304" pitchFamily="18" charset="0"/>
                <a:cs typeface="Times New Roman" panose="02020603050405020304" pitchFamily="18" charset="0"/>
              </a:rPr>
              <a:t>Därför har Näringsliv föreslagit en ny strategi, när efterfrågan från lokala företag ökat och inriktning för området är nu mindre till medelstora företag </a:t>
            </a:r>
          </a:p>
          <a:p>
            <a:pPr marL="45720" indent="0">
              <a:spcAft>
                <a:spcPts val="600"/>
              </a:spcAft>
              <a:buNone/>
            </a:pPr>
            <a:endParaRPr lang="sv-SE" sz="1200" dirty="0">
              <a:latin typeface="Times New Roman" panose="02020603050405020304" pitchFamily="18" charset="0"/>
              <a:cs typeface="Times New Roman" panose="02020603050405020304" pitchFamily="18" charset="0"/>
            </a:endParaRPr>
          </a:p>
          <a:p>
            <a:pPr marL="45720" indent="0">
              <a:spcAft>
                <a:spcPts val="600"/>
              </a:spcAft>
              <a:buNone/>
            </a:pPr>
            <a:r>
              <a:rPr lang="sv-SE" sz="1200" dirty="0">
                <a:latin typeface="Times New Roman" panose="02020603050405020304" pitchFamily="18" charset="0"/>
                <a:cs typeface="Times New Roman" panose="02020603050405020304" pitchFamily="18" charset="0"/>
              </a:rPr>
              <a:t>Vi ser även att flera befintliga företag växer på ett fantastiskt sätt och ser gärna på möjligheter omlokalisera eller skapa kluster av flera företag på nya verksamhetsområden. </a:t>
            </a:r>
          </a:p>
          <a:p>
            <a:pPr marL="45720" indent="0">
              <a:spcAft>
                <a:spcPts val="600"/>
              </a:spcAft>
              <a:buNone/>
            </a:pPr>
            <a:endParaRPr lang="sv-SE" sz="1200" dirty="0">
              <a:latin typeface="Times New Roman" panose="02020603050405020304" pitchFamily="18" charset="0"/>
              <a:cs typeface="Times New Roman" panose="02020603050405020304" pitchFamily="18" charset="0"/>
            </a:endParaRPr>
          </a:p>
          <a:p>
            <a:pPr marL="45720" indent="0">
              <a:spcAft>
                <a:spcPts val="600"/>
              </a:spcAft>
              <a:buNone/>
            </a:pPr>
            <a:r>
              <a:rPr lang="sv-SE" sz="1200" dirty="0" err="1">
                <a:latin typeface="Times New Roman" panose="02020603050405020304" pitchFamily="18" charset="0"/>
                <a:cs typeface="Times New Roman" panose="02020603050405020304" pitchFamily="18" charset="0"/>
              </a:rPr>
              <a:t>Haraholmen</a:t>
            </a:r>
            <a:r>
              <a:rPr lang="sv-SE" sz="1200" dirty="0">
                <a:latin typeface="Times New Roman" panose="02020603050405020304" pitchFamily="18" charset="0"/>
                <a:cs typeface="Times New Roman" panose="02020603050405020304" pitchFamily="18" charset="0"/>
              </a:rPr>
              <a:t> 2 – ingen information</a:t>
            </a:r>
          </a:p>
          <a:p>
            <a:pPr marL="45720" indent="0">
              <a:spcAft>
                <a:spcPts val="600"/>
              </a:spcAft>
              <a:buNone/>
            </a:pPr>
            <a:r>
              <a:rPr lang="sv-SE" sz="1200" dirty="0" err="1">
                <a:latin typeface="Times New Roman" panose="02020603050405020304" pitchFamily="18" charset="0"/>
                <a:cs typeface="Times New Roman" panose="02020603050405020304" pitchFamily="18" charset="0"/>
              </a:rPr>
              <a:t>Pitholmens</a:t>
            </a:r>
            <a:r>
              <a:rPr lang="sv-SE" sz="1200" dirty="0">
                <a:latin typeface="Times New Roman" panose="02020603050405020304" pitchFamily="18" charset="0"/>
                <a:cs typeface="Times New Roman" panose="02020603050405020304" pitchFamily="18" charset="0"/>
              </a:rPr>
              <a:t> industriområde – ingen information</a:t>
            </a:r>
          </a:p>
          <a:p>
            <a:pPr marL="45720" indent="0">
              <a:spcAft>
                <a:spcPts val="600"/>
              </a:spcAft>
              <a:buNone/>
            </a:pPr>
            <a:endParaRPr lang="sv-SE" sz="1200" dirty="0">
              <a:latin typeface="Times New Roman" panose="02020603050405020304" pitchFamily="18" charset="0"/>
              <a:cs typeface="Times New Roman" panose="02020603050405020304" pitchFamily="18" charset="0"/>
            </a:endParaRPr>
          </a:p>
          <a:p>
            <a:pPr marL="45720" indent="0">
              <a:spcAft>
                <a:spcPts val="600"/>
              </a:spcAft>
              <a:buNone/>
            </a:pPr>
            <a:r>
              <a:rPr lang="sv-SE" sz="1200" dirty="0">
                <a:latin typeface="Times New Roman" panose="02020603050405020304" pitchFamily="18" charset="0"/>
                <a:cs typeface="Times New Roman" panose="02020603050405020304" pitchFamily="18" charset="0"/>
              </a:rPr>
              <a:t>Godsbangård?? – ingen information, utredning pågår inom ramen för arbetet med Norrbotniabanan.</a:t>
            </a:r>
          </a:p>
          <a:p>
            <a:endParaRPr lang="sv-SE" dirty="0"/>
          </a:p>
        </p:txBody>
      </p:sp>
      <p:sp>
        <p:nvSpPr>
          <p:cNvPr id="4" name="Platshållare för bildnummer 3"/>
          <p:cNvSpPr>
            <a:spLocks noGrp="1"/>
          </p:cNvSpPr>
          <p:nvPr>
            <p:ph type="sldNum" sz="quarter" idx="5"/>
          </p:nvPr>
        </p:nvSpPr>
        <p:spPr/>
        <p:txBody>
          <a:bodyPr/>
          <a:lstStyle/>
          <a:p>
            <a:fld id="{22E04103-686E-4EBB-9A4E-39E32AD7CFF5}" type="slidenum">
              <a:rPr lang="sv-SE" smtClean="0"/>
              <a:t>12</a:t>
            </a:fld>
            <a:endParaRPr lang="sv-SE"/>
          </a:p>
        </p:txBody>
      </p:sp>
    </p:spTree>
    <p:extLst>
      <p:ext uri="{BB962C8B-B14F-4D97-AF65-F5344CB8AC3E}">
        <p14:creationId xmlns:p14="http://schemas.microsoft.com/office/powerpoint/2010/main" val="15885434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22E04103-686E-4EBB-9A4E-39E32AD7CFF5}" type="slidenum">
              <a:rPr lang="sv-SE" smtClean="0"/>
              <a:t>14</a:t>
            </a:fld>
            <a:endParaRPr lang="sv-SE"/>
          </a:p>
        </p:txBody>
      </p:sp>
    </p:spTree>
    <p:extLst>
      <p:ext uri="{BB962C8B-B14F-4D97-AF65-F5344CB8AC3E}">
        <p14:creationId xmlns:p14="http://schemas.microsoft.com/office/powerpoint/2010/main" val="7921564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22E04103-686E-4EBB-9A4E-39E32AD7CFF5}" type="slidenum">
              <a:rPr lang="sv-SE" smtClean="0"/>
              <a:t>16</a:t>
            </a:fld>
            <a:endParaRPr lang="sv-SE"/>
          </a:p>
        </p:txBody>
      </p:sp>
    </p:spTree>
    <p:extLst>
      <p:ext uri="{BB962C8B-B14F-4D97-AF65-F5344CB8AC3E}">
        <p14:creationId xmlns:p14="http://schemas.microsoft.com/office/powerpoint/2010/main" val="14044644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22E04103-686E-4EBB-9A4E-39E32AD7CFF5}" type="slidenum">
              <a:rPr lang="sv-SE" smtClean="0"/>
              <a:t>17</a:t>
            </a:fld>
            <a:endParaRPr lang="sv-SE"/>
          </a:p>
        </p:txBody>
      </p:sp>
    </p:spTree>
    <p:extLst>
      <p:ext uri="{BB962C8B-B14F-4D97-AF65-F5344CB8AC3E}">
        <p14:creationId xmlns:p14="http://schemas.microsoft.com/office/powerpoint/2010/main" val="22477856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Förtydligande: Det här är inte kommunens projekt, det här är projekt initierade av privata marknadsaktörer</a:t>
            </a:r>
          </a:p>
        </p:txBody>
      </p:sp>
      <p:sp>
        <p:nvSpPr>
          <p:cNvPr id="4" name="Platshållare för bildnummer 3"/>
          <p:cNvSpPr>
            <a:spLocks noGrp="1"/>
          </p:cNvSpPr>
          <p:nvPr>
            <p:ph type="sldNum" sz="quarter" idx="5"/>
          </p:nvPr>
        </p:nvSpPr>
        <p:spPr/>
        <p:txBody>
          <a:bodyPr/>
          <a:lstStyle/>
          <a:p>
            <a:fld id="{22E04103-686E-4EBB-9A4E-39E32AD7CFF5}" type="slidenum">
              <a:rPr lang="sv-SE" smtClean="0"/>
              <a:t>18</a:t>
            </a:fld>
            <a:endParaRPr lang="sv-SE"/>
          </a:p>
        </p:txBody>
      </p:sp>
    </p:spTree>
    <p:extLst>
      <p:ext uri="{BB962C8B-B14F-4D97-AF65-F5344CB8AC3E}">
        <p14:creationId xmlns:p14="http://schemas.microsoft.com/office/powerpoint/2010/main" val="27706476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RKM bildades 2012 med utgångspunkt i lagstiftning</a:t>
            </a:r>
          </a:p>
          <a:p>
            <a:pPr marL="171450" indent="-171450">
              <a:buFontTx/>
              <a:buChar char="-"/>
            </a:pPr>
            <a:r>
              <a:rPr lang="sv-SE" dirty="0"/>
              <a:t>Vi valde att organisera det som ett kommunalförbund</a:t>
            </a:r>
          </a:p>
          <a:p>
            <a:pPr marL="628650" lvl="1" indent="-171450">
              <a:buFontTx/>
              <a:buChar char="-"/>
            </a:pPr>
            <a:r>
              <a:rPr lang="sv-SE" dirty="0"/>
              <a:t>Leds av en direktion, 14 ledamöter från Region Norrbotten + 14 ledamöter från länets kommuner</a:t>
            </a:r>
          </a:p>
          <a:p>
            <a:pPr marL="457200" lvl="1" indent="0">
              <a:buFontTx/>
              <a:buNone/>
            </a:pPr>
            <a:endParaRPr lang="sv-SE" dirty="0"/>
          </a:p>
          <a:p>
            <a:pPr marL="457200" lvl="1" indent="0">
              <a:buFontTx/>
              <a:buNone/>
            </a:pPr>
            <a:r>
              <a:rPr lang="sv-SE" dirty="0"/>
              <a:t>Direktionen motsvarar kommunens kommunstyrelse</a:t>
            </a:r>
          </a:p>
          <a:p>
            <a:pPr marL="457200" lvl="1" indent="0">
              <a:buFontTx/>
              <a:buNone/>
            </a:pPr>
            <a:endParaRPr lang="sv-SE" dirty="0"/>
          </a:p>
          <a:p>
            <a:pPr marL="457200" lvl="1" indent="0">
              <a:buFontTx/>
              <a:buNone/>
            </a:pPr>
            <a:endParaRPr lang="sv-SE" dirty="0"/>
          </a:p>
          <a:p>
            <a:pPr marL="457200" lvl="1" indent="0">
              <a:buFontTx/>
              <a:buNone/>
            </a:pPr>
            <a:r>
              <a:rPr lang="sv-SE" dirty="0"/>
              <a:t>Länstrafiken är ett dotterbolag till RKM, som därmed ägs av länets kommuner och Region Norrbotten</a:t>
            </a:r>
          </a:p>
          <a:p>
            <a:pPr marL="457200" lvl="1" indent="0">
              <a:buFontTx/>
              <a:buNone/>
            </a:pPr>
            <a:endParaRPr lang="sv-SE" dirty="0"/>
          </a:p>
          <a:p>
            <a:pPr marL="457200" lvl="1" indent="0">
              <a:buFontTx/>
              <a:buNone/>
            </a:pPr>
            <a:r>
              <a:rPr lang="sv-SE" dirty="0"/>
              <a:t>RKM ska aldrig gå med förlust – respektive delägare ska bära sina egna kostnader baserat på en kostnadsfördelningsmodell</a:t>
            </a:r>
          </a:p>
          <a:p>
            <a:pPr marL="457200" lvl="1" indent="0">
              <a:buFontTx/>
              <a:buNone/>
            </a:pPr>
            <a:endParaRPr lang="sv-SE" dirty="0"/>
          </a:p>
          <a:p>
            <a:pPr marL="457200" lvl="1" indent="0">
              <a:buFontTx/>
              <a:buNone/>
            </a:pPr>
            <a:endParaRPr lang="sv-SE" dirty="0"/>
          </a:p>
          <a:p>
            <a:pPr marL="457200" lvl="1" indent="0">
              <a:buFontTx/>
              <a:buNone/>
            </a:pPr>
            <a:endParaRPr lang="sv-SE" dirty="0"/>
          </a:p>
        </p:txBody>
      </p:sp>
      <p:sp>
        <p:nvSpPr>
          <p:cNvPr id="4" name="Platshållare för bildnummer 3"/>
          <p:cNvSpPr>
            <a:spLocks noGrp="1"/>
          </p:cNvSpPr>
          <p:nvPr>
            <p:ph type="sldNum" sz="quarter" idx="5"/>
          </p:nvPr>
        </p:nvSpPr>
        <p:spPr/>
        <p:txBody>
          <a:bodyPr/>
          <a:lstStyle/>
          <a:p>
            <a:fld id="{22E04103-686E-4EBB-9A4E-39E32AD7CFF5}" type="slidenum">
              <a:rPr lang="sv-SE" smtClean="0"/>
              <a:t>20</a:t>
            </a:fld>
            <a:endParaRPr lang="sv-SE"/>
          </a:p>
        </p:txBody>
      </p:sp>
    </p:spTree>
    <p:extLst>
      <p:ext uri="{BB962C8B-B14F-4D97-AF65-F5344CB8AC3E}">
        <p14:creationId xmlns:p14="http://schemas.microsoft.com/office/powerpoint/2010/main" val="27980366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Färdtjänst = kommunal ansvar</a:t>
            </a:r>
          </a:p>
          <a:p>
            <a:r>
              <a:rPr lang="sv-SE" dirty="0"/>
              <a:t>Kommuner kan överlåta till RKM att ansvara för färdtjänsten. Står kvar med underskottsfinansieringen</a:t>
            </a:r>
          </a:p>
          <a:p>
            <a:endParaRPr lang="sv-SE" dirty="0"/>
          </a:p>
          <a:p>
            <a:r>
              <a:rPr lang="sv-SE" dirty="0"/>
              <a:t>12 av 14 kommuner överlät färdtjänsten 2013</a:t>
            </a:r>
          </a:p>
          <a:p>
            <a:r>
              <a:rPr lang="sv-SE" dirty="0"/>
              <a:t>Vi klev in 2021</a:t>
            </a:r>
          </a:p>
          <a:p>
            <a:r>
              <a:rPr lang="sv-SE" dirty="0"/>
              <a:t>Boden har behållit sin egen handläggning.</a:t>
            </a:r>
          </a:p>
        </p:txBody>
      </p:sp>
      <p:sp>
        <p:nvSpPr>
          <p:cNvPr id="4" name="Platshållare för bildnummer 3"/>
          <p:cNvSpPr>
            <a:spLocks noGrp="1"/>
          </p:cNvSpPr>
          <p:nvPr>
            <p:ph type="sldNum" sz="quarter" idx="5"/>
          </p:nvPr>
        </p:nvSpPr>
        <p:spPr/>
        <p:txBody>
          <a:bodyPr/>
          <a:lstStyle/>
          <a:p>
            <a:fld id="{22E04103-686E-4EBB-9A4E-39E32AD7CFF5}" type="slidenum">
              <a:rPr lang="sv-SE" smtClean="0"/>
              <a:t>21</a:t>
            </a:fld>
            <a:endParaRPr lang="sv-SE"/>
          </a:p>
        </p:txBody>
      </p:sp>
    </p:spTree>
    <p:extLst>
      <p:ext uri="{BB962C8B-B14F-4D97-AF65-F5344CB8AC3E}">
        <p14:creationId xmlns:p14="http://schemas.microsoft.com/office/powerpoint/2010/main" val="42327472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22E04103-686E-4EBB-9A4E-39E32AD7CFF5}" type="slidenum">
              <a:rPr lang="sv-SE" smtClean="0"/>
              <a:t>22</a:t>
            </a:fld>
            <a:endParaRPr lang="sv-SE"/>
          </a:p>
        </p:txBody>
      </p:sp>
    </p:spTree>
    <p:extLst>
      <p:ext uri="{BB962C8B-B14F-4D97-AF65-F5344CB8AC3E}">
        <p14:creationId xmlns:p14="http://schemas.microsoft.com/office/powerpoint/2010/main" val="1719975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r>
              <a:rPr lang="sv-SE" b="0" i="0" dirty="0">
                <a:solidFill>
                  <a:srgbClr val="000000"/>
                </a:solidFill>
                <a:effectLst/>
                <a:latin typeface="Droid Sans"/>
              </a:rPr>
              <a:t>En översiktsplan är kommunens samlade strategi för hur mark- och vattenområden och den byggda miljön ska användas, utvecklas och bevaras – i staden, på landsbygden och i tätorterna. Planen ska visa vägen för beslut om dagens och framtidens Piteå.</a:t>
            </a:r>
          </a:p>
          <a:p>
            <a:pPr algn="l"/>
            <a:endParaRPr lang="sv-SE" b="0" i="0" dirty="0">
              <a:solidFill>
                <a:srgbClr val="000000"/>
              </a:solidFill>
              <a:effectLst/>
              <a:latin typeface="Droid Sans"/>
            </a:endParaRPr>
          </a:p>
          <a:p>
            <a:pPr algn="l"/>
            <a:r>
              <a:rPr lang="sv-SE" b="1" i="0" dirty="0">
                <a:solidFill>
                  <a:srgbClr val="000000"/>
                </a:solidFill>
                <a:effectLst/>
                <a:latin typeface="Droid Serif"/>
              </a:rPr>
              <a:t>En fördjupad översiktsplan är vägledande</a:t>
            </a:r>
          </a:p>
          <a:p>
            <a:pPr algn="l"/>
            <a:r>
              <a:rPr lang="sv-SE" b="0" i="0" dirty="0">
                <a:solidFill>
                  <a:srgbClr val="000000"/>
                </a:solidFill>
                <a:effectLst/>
                <a:latin typeface="Droid Sans"/>
              </a:rPr>
              <a:t>I ett område där kommunen vill vägleda utvecklingen mer i detalj kan översiktsplanen fördjupas. Det kan gälla till exempel ett utvecklingsområde i staden, en hel tätort eller ett större verksamhetsområde på landsbygden.</a:t>
            </a:r>
          </a:p>
          <a:p>
            <a:pPr algn="l"/>
            <a:r>
              <a:rPr lang="sv-SE" b="0" i="0" dirty="0">
                <a:solidFill>
                  <a:srgbClr val="000000"/>
                </a:solidFill>
                <a:effectLst/>
                <a:latin typeface="Droid Sans"/>
              </a:rPr>
              <a:t>Den fördjupade översiktsplanen (FÖP) kompletterar alltså den kommunomfattande översiktsplanen. Planens syfte är att skapa en långsiktigt hållbar utveckling av bebyggelsen i området. Den ska vara vägledande och ett underlag för dialog mellan olika intressenter. Planen ska också vara ett verktyg i kommunens arbete med detaljplaner och bygglov</a:t>
            </a:r>
          </a:p>
          <a:p>
            <a:endParaRPr lang="sv-SE" dirty="0"/>
          </a:p>
        </p:txBody>
      </p:sp>
      <p:sp>
        <p:nvSpPr>
          <p:cNvPr id="4" name="Platshållare för bildnummer 3"/>
          <p:cNvSpPr>
            <a:spLocks noGrp="1"/>
          </p:cNvSpPr>
          <p:nvPr>
            <p:ph type="sldNum" sz="quarter" idx="5"/>
          </p:nvPr>
        </p:nvSpPr>
        <p:spPr/>
        <p:txBody>
          <a:bodyPr/>
          <a:lstStyle/>
          <a:p>
            <a:fld id="{22E04103-686E-4EBB-9A4E-39E32AD7CFF5}" type="slidenum">
              <a:rPr lang="sv-SE" smtClean="0"/>
              <a:t>4</a:t>
            </a:fld>
            <a:endParaRPr lang="sv-SE"/>
          </a:p>
        </p:txBody>
      </p:sp>
    </p:spTree>
    <p:extLst>
      <p:ext uri="{BB962C8B-B14F-4D97-AF65-F5344CB8AC3E}">
        <p14:creationId xmlns:p14="http://schemas.microsoft.com/office/powerpoint/2010/main" val="201280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Är egentligen en revidering av en redan befintlig FÖP</a:t>
            </a:r>
          </a:p>
          <a:p>
            <a:pPr marL="171450" indent="-171450">
              <a:buFontTx/>
              <a:buChar char="-"/>
            </a:pPr>
            <a:r>
              <a:rPr lang="sv-SE" dirty="0"/>
              <a:t>Motiveras av Piteå kommun vill tydliggöra för Trafikverket vikten av en </a:t>
            </a:r>
            <a:r>
              <a:rPr lang="sv-SE" dirty="0" err="1"/>
              <a:t>hpl</a:t>
            </a:r>
            <a:r>
              <a:rPr lang="sv-SE" dirty="0"/>
              <a:t> för Norrbotniabanan.</a:t>
            </a:r>
          </a:p>
          <a:p>
            <a:pPr marL="171450" indent="-171450">
              <a:buFontTx/>
              <a:buChar char="-"/>
            </a:pPr>
            <a:r>
              <a:rPr lang="sv-SE" dirty="0"/>
              <a:t>Det finns utmaningar med att exploatera Norrfjärden (mycket åkermark)</a:t>
            </a:r>
          </a:p>
        </p:txBody>
      </p:sp>
      <p:sp>
        <p:nvSpPr>
          <p:cNvPr id="4" name="Platshållare för bildnummer 3"/>
          <p:cNvSpPr>
            <a:spLocks noGrp="1"/>
          </p:cNvSpPr>
          <p:nvPr>
            <p:ph type="sldNum" sz="quarter" idx="5"/>
          </p:nvPr>
        </p:nvSpPr>
        <p:spPr/>
        <p:txBody>
          <a:bodyPr/>
          <a:lstStyle/>
          <a:p>
            <a:fld id="{22E04103-686E-4EBB-9A4E-39E32AD7CFF5}" type="slidenum">
              <a:rPr lang="sv-SE" smtClean="0"/>
              <a:t>5</a:t>
            </a:fld>
            <a:endParaRPr lang="sv-SE"/>
          </a:p>
        </p:txBody>
      </p:sp>
    </p:spTree>
    <p:extLst>
      <p:ext uri="{BB962C8B-B14F-4D97-AF65-F5344CB8AC3E}">
        <p14:creationId xmlns:p14="http://schemas.microsoft.com/office/powerpoint/2010/main" val="614275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22E04103-686E-4EBB-9A4E-39E32AD7CFF5}" type="slidenum">
              <a:rPr lang="sv-SE" smtClean="0"/>
              <a:t>6</a:t>
            </a:fld>
            <a:endParaRPr lang="sv-SE"/>
          </a:p>
        </p:txBody>
      </p:sp>
    </p:spTree>
    <p:extLst>
      <p:ext uri="{BB962C8B-B14F-4D97-AF65-F5344CB8AC3E}">
        <p14:creationId xmlns:p14="http://schemas.microsoft.com/office/powerpoint/2010/main" val="2230979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22E04103-686E-4EBB-9A4E-39E32AD7CFF5}" type="slidenum">
              <a:rPr lang="sv-SE" smtClean="0"/>
              <a:t>7</a:t>
            </a:fld>
            <a:endParaRPr lang="sv-SE"/>
          </a:p>
        </p:txBody>
      </p:sp>
    </p:spTree>
    <p:extLst>
      <p:ext uri="{BB962C8B-B14F-4D97-AF65-F5344CB8AC3E}">
        <p14:creationId xmlns:p14="http://schemas.microsoft.com/office/powerpoint/2010/main" val="1145543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22E04103-686E-4EBB-9A4E-39E32AD7CFF5}" type="slidenum">
              <a:rPr lang="sv-SE" smtClean="0"/>
              <a:t>8</a:t>
            </a:fld>
            <a:endParaRPr lang="sv-SE"/>
          </a:p>
        </p:txBody>
      </p:sp>
    </p:spTree>
    <p:extLst>
      <p:ext uri="{BB962C8B-B14F-4D97-AF65-F5344CB8AC3E}">
        <p14:creationId xmlns:p14="http://schemas.microsoft.com/office/powerpoint/2010/main" val="3977066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fontAlgn="base"/>
            <a:r>
              <a:rPr lang="sv-SE" b="0" i="0" dirty="0">
                <a:solidFill>
                  <a:srgbClr val="434343"/>
                </a:solidFill>
                <a:effectLst/>
                <a:latin typeface="Open Sans" panose="020B0606030504020204" pitchFamily="34" charset="0"/>
              </a:rPr>
              <a:t>För att underlätta detaljplanearbetet kan kommunen välja att upprätta ett särskilt program där planens utgångspunkter och mål framgår. Det är kommunen som avgör om ett program behövs. Kommunens bedömning av om det ska göras ett program är ett ställningstagande som inte kan överprövas.</a:t>
            </a:r>
          </a:p>
          <a:p>
            <a:pPr algn="l" fontAlgn="base"/>
            <a:r>
              <a:rPr lang="sv-SE" b="0" i="0" dirty="0">
                <a:solidFill>
                  <a:srgbClr val="434343"/>
                </a:solidFill>
                <a:effectLst/>
                <a:latin typeface="Open Sans" panose="020B0606030504020204" pitchFamily="34" charset="0"/>
              </a:rPr>
              <a:t>Det kan vara en fördel att upprätta ett program inför komplicerade planer som berör många intressenter och som innehåller starka motstående intressen. Program kan upprättas för ett större område, till exempel en stadsdel, som underlag för flera framtida detaljplaner inom området. </a:t>
            </a:r>
          </a:p>
          <a:p>
            <a:pPr algn="l" fontAlgn="base"/>
            <a:r>
              <a:rPr lang="sv-SE" b="0" i="0" dirty="0">
                <a:solidFill>
                  <a:srgbClr val="434343"/>
                </a:solidFill>
                <a:effectLst/>
                <a:latin typeface="Open Sans" panose="020B0606030504020204" pitchFamily="34" charset="0"/>
              </a:rPr>
              <a:t>Programsamrådet innebär då en möjlighet för kommunen att på ett tidigt stadium lyfta frågor om olika alternativa lösningar. </a:t>
            </a:r>
            <a:endParaRPr lang="sv-SE" sz="1200" b="1" dirty="0">
              <a:effectLst/>
              <a:latin typeface="Times New Roman" panose="02020603050405020304" pitchFamily="18" charset="0"/>
              <a:ea typeface="MS Mincho" panose="02020609040205080304" pitchFamily="49" charset="-128"/>
            </a:endParaRPr>
          </a:p>
          <a:p>
            <a:pPr marL="0" indent="0">
              <a:buNone/>
            </a:pPr>
            <a:endParaRPr lang="sv-SE" sz="1200" b="1" dirty="0">
              <a:effectLst/>
              <a:latin typeface="Times New Roman" panose="02020603050405020304" pitchFamily="18" charset="0"/>
              <a:ea typeface="MS Mincho" panose="02020609040205080304" pitchFamily="49" charset="-128"/>
            </a:endParaRPr>
          </a:p>
          <a:p>
            <a:pPr marL="0" indent="0">
              <a:buNone/>
            </a:pPr>
            <a:r>
              <a:rPr lang="sv-SE" sz="1200" b="1" dirty="0">
                <a:effectLst/>
                <a:latin typeface="Times New Roman" panose="02020603050405020304" pitchFamily="18" charset="0"/>
                <a:ea typeface="MS Mincho" panose="02020609040205080304" pitchFamily="49" charset="-128"/>
              </a:rPr>
              <a:t>Mål med planprogrammet</a:t>
            </a:r>
            <a:r>
              <a:rPr lang="sv-SE" sz="1200" dirty="0">
                <a:effectLst/>
                <a:latin typeface="Times New Roman" panose="02020603050405020304" pitchFamily="18" charset="0"/>
                <a:ea typeface="MS Mincho" panose="02020609040205080304" pitchFamily="49" charset="-128"/>
              </a:rPr>
              <a:t>: Att tydliggöra hur Piteå kommun vill att området ska utvecklas och förvaltas. För området finns höga ambitioner på tillskapande av upp till 1000 nya bostäder.</a:t>
            </a:r>
          </a:p>
          <a:p>
            <a:pPr marL="0" indent="0">
              <a:spcBef>
                <a:spcPts val="1800"/>
              </a:spcBef>
              <a:spcAft>
                <a:spcPts val="600"/>
              </a:spcAft>
              <a:buNone/>
            </a:pPr>
            <a:r>
              <a:rPr lang="sv-SE" sz="1200" b="0" kern="0" dirty="0">
                <a:effectLst/>
                <a:latin typeface="Times New Roman" panose="02020603050405020304" pitchFamily="18" charset="0"/>
                <a:ea typeface="MS Mincho" panose="02020609040205080304" pitchFamily="49" charset="-128"/>
                <a:cs typeface="Times New Roman" panose="02020603050405020304" pitchFamily="18" charset="0"/>
              </a:rPr>
              <a:t>Planprogrammet kommer kartlägga de olika intressen som finns i området och på så sätt skapa en sammanhållen planering som tar upp de framtidsmöjligheter som behövs för att skapa en varierad och trivsam miljö för alla som vill bo och leva i centrala Piteå. Trafik är en betydande planeringsparameter!</a:t>
            </a:r>
            <a:endParaRPr lang="sv-SE" sz="1200" b="1" kern="0" dirty="0">
              <a:effectLst/>
              <a:latin typeface="Gill Sans MT" panose="020B0502020104020203" pitchFamily="34" charset="0"/>
              <a:ea typeface="Times New Roman" panose="02020603050405020304" pitchFamily="18" charset="0"/>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fld id="{22E04103-686E-4EBB-9A4E-39E32AD7CFF5}" type="slidenum">
              <a:rPr lang="sv-SE" smtClean="0"/>
              <a:t>9</a:t>
            </a:fld>
            <a:endParaRPr lang="sv-SE"/>
          </a:p>
        </p:txBody>
      </p:sp>
    </p:spTree>
    <p:extLst>
      <p:ext uri="{BB962C8B-B14F-4D97-AF65-F5344CB8AC3E}">
        <p14:creationId xmlns:p14="http://schemas.microsoft.com/office/powerpoint/2010/main" val="1109535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Strömnäsbacken 1 är klar sedan något år</a:t>
            </a:r>
          </a:p>
          <a:p>
            <a:r>
              <a:rPr lang="sv-SE" dirty="0" err="1"/>
              <a:t>Strömnäsbackens</a:t>
            </a:r>
            <a:r>
              <a:rPr lang="sv-SE" dirty="0"/>
              <a:t> förskola är i full drift</a:t>
            </a:r>
          </a:p>
          <a:p>
            <a:r>
              <a:rPr lang="sv-SE" dirty="0"/>
              <a:t>Fastighetsförvaltningen har påbörjat byggnation av SÄBO – </a:t>
            </a:r>
            <a:r>
              <a:rPr lang="sv-SE" dirty="0" err="1"/>
              <a:t>Skogsgården</a:t>
            </a:r>
            <a:endParaRPr lang="sv-SE" dirty="0"/>
          </a:p>
          <a:p>
            <a:endParaRPr lang="sv-SE" dirty="0"/>
          </a:p>
          <a:p>
            <a:r>
              <a:rPr lang="sv-SE" b="1" dirty="0"/>
              <a:t>Detaljplan Strömnäsbacken (område 2) </a:t>
            </a:r>
            <a:r>
              <a:rPr lang="sv-SE" dirty="0"/>
              <a:t>– pågår, planerat samråd juni 2023. Byggstart bostäder 2024</a:t>
            </a:r>
          </a:p>
          <a:p>
            <a:r>
              <a:rPr lang="sv-SE" dirty="0"/>
              <a:t>- Flerbostadshus i 4 områden</a:t>
            </a:r>
          </a:p>
          <a:p>
            <a:r>
              <a:rPr lang="sv-SE" dirty="0"/>
              <a:t>		* A - BD Bygg – ca 130 Hyresrätter</a:t>
            </a:r>
          </a:p>
          <a:p>
            <a:r>
              <a:rPr lang="sv-SE" dirty="0"/>
              <a:t>		* B - Samhällsbyggnadsbolaget (ca 120 hyresrätter/äganderätter)</a:t>
            </a:r>
          </a:p>
          <a:p>
            <a:r>
              <a:rPr lang="sv-SE" dirty="0"/>
              <a:t>		* C - </a:t>
            </a:r>
            <a:r>
              <a:rPr lang="sv-SE" dirty="0" err="1"/>
              <a:t>GretaBo</a:t>
            </a:r>
            <a:r>
              <a:rPr lang="sv-SE" dirty="0"/>
              <a:t> (ca 150 bostadsrätter/hyresrätter)</a:t>
            </a:r>
          </a:p>
          <a:p>
            <a:r>
              <a:rPr lang="sv-SE" dirty="0"/>
              <a:t>		* D - </a:t>
            </a:r>
            <a:r>
              <a:rPr lang="sv-SE" dirty="0" err="1"/>
              <a:t>PiteBo</a:t>
            </a:r>
            <a:r>
              <a:rPr lang="sv-SE" dirty="0"/>
              <a:t> (ca 45 hyresrätter) – ev. elevbygge</a:t>
            </a:r>
          </a:p>
          <a:p>
            <a:endParaRPr lang="sv-SE" dirty="0"/>
          </a:p>
          <a:p>
            <a:r>
              <a:rPr lang="sv-SE" dirty="0"/>
              <a:t>Detaljplan Pitholmshöjden – pågår, planerat samråd juni 2023. Anläggning villakvarter 2024-2025. Tomter till villakön 2025</a:t>
            </a:r>
          </a:p>
          <a:p>
            <a:r>
              <a:rPr lang="sv-SE" dirty="0"/>
              <a:t>	- skola (ca 300 elever)</a:t>
            </a:r>
          </a:p>
          <a:p>
            <a:r>
              <a:rPr lang="sv-SE" dirty="0"/>
              <a:t>	- A-hall/sporthall</a:t>
            </a:r>
          </a:p>
          <a:p>
            <a:r>
              <a:rPr lang="sv-SE" dirty="0"/>
              <a:t>	- Villakvarter</a:t>
            </a:r>
          </a:p>
          <a:p>
            <a:endParaRPr lang="sv-SE" dirty="0"/>
          </a:p>
          <a:p>
            <a:r>
              <a:rPr lang="sv-SE" dirty="0"/>
              <a:t>Vi äskar pengar för att bygga hela Svartuddsvägen från </a:t>
            </a:r>
            <a:r>
              <a:rPr lang="sv-SE" dirty="0" err="1"/>
              <a:t>Säbo:t</a:t>
            </a:r>
            <a:r>
              <a:rPr lang="sv-SE" dirty="0"/>
              <a:t> ut till anslutningen Lillåkersvägen med start 2024. Inga besked om finansiering ännu.</a:t>
            </a:r>
          </a:p>
        </p:txBody>
      </p:sp>
      <p:sp>
        <p:nvSpPr>
          <p:cNvPr id="4" name="Platshållare för bildnummer 3"/>
          <p:cNvSpPr>
            <a:spLocks noGrp="1"/>
          </p:cNvSpPr>
          <p:nvPr>
            <p:ph type="sldNum" sz="quarter" idx="5"/>
          </p:nvPr>
        </p:nvSpPr>
        <p:spPr/>
        <p:txBody>
          <a:bodyPr/>
          <a:lstStyle/>
          <a:p>
            <a:fld id="{22E04103-686E-4EBB-9A4E-39E32AD7CFF5}" type="slidenum">
              <a:rPr lang="sv-SE" smtClean="0"/>
              <a:t>10</a:t>
            </a:fld>
            <a:endParaRPr lang="sv-SE"/>
          </a:p>
        </p:txBody>
      </p:sp>
    </p:spTree>
    <p:extLst>
      <p:ext uri="{BB962C8B-B14F-4D97-AF65-F5344CB8AC3E}">
        <p14:creationId xmlns:p14="http://schemas.microsoft.com/office/powerpoint/2010/main" val="2092717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Men i detta skede - markanvisning</a:t>
            </a:r>
          </a:p>
        </p:txBody>
      </p:sp>
      <p:sp>
        <p:nvSpPr>
          <p:cNvPr id="4" name="Platshållare för bildnummer 3"/>
          <p:cNvSpPr>
            <a:spLocks noGrp="1"/>
          </p:cNvSpPr>
          <p:nvPr>
            <p:ph type="sldNum" sz="quarter" idx="5"/>
          </p:nvPr>
        </p:nvSpPr>
        <p:spPr/>
        <p:txBody>
          <a:bodyPr/>
          <a:lstStyle/>
          <a:p>
            <a:fld id="{4688CBD4-B185-4200-B048-AC866CFCCB9A}" type="slidenum">
              <a:rPr lang="sv-SE" smtClean="0"/>
              <a:t>11</a:t>
            </a:fld>
            <a:endParaRPr lang="sv-SE"/>
          </a:p>
        </p:txBody>
      </p:sp>
    </p:spTree>
    <p:extLst>
      <p:ext uri="{BB962C8B-B14F-4D97-AF65-F5344CB8AC3E}">
        <p14:creationId xmlns:p14="http://schemas.microsoft.com/office/powerpoint/2010/main" val="32981338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27882DC7-0661-4CF9-A953-96DC7DB245B0}"/>
              </a:ext>
            </a:extLst>
          </p:cNvPr>
          <p:cNvSpPr>
            <a:spLocks noGrp="1"/>
          </p:cNvSpPr>
          <p:nvPr>
            <p:ph type="dt" sz="half" idx="10"/>
          </p:nvPr>
        </p:nvSpPr>
        <p:spPr/>
        <p:txBody>
          <a:bodyPr/>
          <a:lstStyle>
            <a:lvl1pPr>
              <a:defRPr/>
            </a:lvl1pPr>
          </a:lstStyle>
          <a:p>
            <a:pPr>
              <a:defRPr/>
            </a:pPr>
            <a:fld id="{50ACE05D-66CC-4EF3-8D71-9E0E87B440A0}"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47F57194-C2E1-48C7-A0FF-D8CB49F854D0}"/>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4795FACD-0FBE-477C-AF7A-4A921AFFCBF6}"/>
              </a:ext>
            </a:extLst>
          </p:cNvPr>
          <p:cNvSpPr>
            <a:spLocks noGrp="1"/>
          </p:cNvSpPr>
          <p:nvPr>
            <p:ph type="sldNum" sz="quarter" idx="12"/>
          </p:nvPr>
        </p:nvSpPr>
        <p:spPr/>
        <p:txBody>
          <a:bodyPr/>
          <a:lstStyle>
            <a:lvl1pPr>
              <a:defRPr/>
            </a:lvl1pPr>
          </a:lstStyle>
          <a:p>
            <a:pPr>
              <a:defRPr/>
            </a:pPr>
            <a:fld id="{A46CDBE6-E09F-46C8-9D81-423D46970C35}" type="slidenum">
              <a:rPr lang="sv-SE"/>
              <a:pPr>
                <a:defRPr/>
              </a:pPr>
              <a:t>‹#›</a:t>
            </a:fld>
            <a:endParaRPr lang="sv-SE"/>
          </a:p>
        </p:txBody>
      </p:sp>
    </p:spTree>
    <p:extLst>
      <p:ext uri="{BB962C8B-B14F-4D97-AF65-F5344CB8AC3E}">
        <p14:creationId xmlns:p14="http://schemas.microsoft.com/office/powerpoint/2010/main" val="1435772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A222F9B1-29F1-496D-B17D-FCD2257537EB}"/>
              </a:ext>
            </a:extLst>
          </p:cNvPr>
          <p:cNvSpPr>
            <a:spLocks noGrp="1"/>
          </p:cNvSpPr>
          <p:nvPr>
            <p:ph type="dt" sz="half" idx="10"/>
          </p:nvPr>
        </p:nvSpPr>
        <p:spPr/>
        <p:txBody>
          <a:bodyPr/>
          <a:lstStyle>
            <a:lvl1pPr>
              <a:defRPr/>
            </a:lvl1pPr>
          </a:lstStyle>
          <a:p>
            <a:pPr>
              <a:defRPr/>
            </a:pPr>
            <a:fld id="{FFC37601-B595-432E-BDA7-619B12FD0990}"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04DBB222-D05F-43DD-ADE0-20B6120C681B}"/>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F4B67CA5-BF8B-4860-80B7-7477E38BC6C8}"/>
              </a:ext>
            </a:extLst>
          </p:cNvPr>
          <p:cNvSpPr>
            <a:spLocks noGrp="1"/>
          </p:cNvSpPr>
          <p:nvPr>
            <p:ph type="sldNum" sz="quarter" idx="12"/>
          </p:nvPr>
        </p:nvSpPr>
        <p:spPr/>
        <p:txBody>
          <a:bodyPr/>
          <a:lstStyle>
            <a:lvl1pPr>
              <a:defRPr/>
            </a:lvl1pPr>
          </a:lstStyle>
          <a:p>
            <a:pPr>
              <a:defRPr/>
            </a:pPr>
            <a:fld id="{08C34DD1-31BF-46F7-AC0E-6EFC99A1A2B1}" type="slidenum">
              <a:rPr lang="sv-SE"/>
              <a:pPr>
                <a:defRPr/>
              </a:pPr>
              <a:t>‹#›</a:t>
            </a:fld>
            <a:endParaRPr lang="sv-SE"/>
          </a:p>
        </p:txBody>
      </p:sp>
    </p:spTree>
    <p:extLst>
      <p:ext uri="{BB962C8B-B14F-4D97-AF65-F5344CB8AC3E}">
        <p14:creationId xmlns:p14="http://schemas.microsoft.com/office/powerpoint/2010/main" val="418371588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E59195B0-C9C7-4121-8196-3EF42281CF40}"/>
              </a:ext>
            </a:extLst>
          </p:cNvPr>
          <p:cNvSpPr>
            <a:spLocks noGrp="1"/>
          </p:cNvSpPr>
          <p:nvPr>
            <p:ph type="dt" sz="half" idx="10"/>
          </p:nvPr>
        </p:nvSpPr>
        <p:spPr/>
        <p:txBody>
          <a:bodyPr/>
          <a:lstStyle>
            <a:lvl1pPr>
              <a:defRPr/>
            </a:lvl1pPr>
          </a:lstStyle>
          <a:p>
            <a:pPr>
              <a:defRPr/>
            </a:pPr>
            <a:fld id="{87DBAD60-F863-4936-927C-A474F80C4B50}"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33D9A37C-0251-4F77-AECE-CD23FAF280A2}"/>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DC1607B7-EB37-43E3-B9CD-848B0CB08E3A}"/>
              </a:ext>
            </a:extLst>
          </p:cNvPr>
          <p:cNvSpPr>
            <a:spLocks noGrp="1"/>
          </p:cNvSpPr>
          <p:nvPr>
            <p:ph type="sldNum" sz="quarter" idx="12"/>
          </p:nvPr>
        </p:nvSpPr>
        <p:spPr/>
        <p:txBody>
          <a:bodyPr/>
          <a:lstStyle>
            <a:lvl1pPr>
              <a:defRPr/>
            </a:lvl1pPr>
          </a:lstStyle>
          <a:p>
            <a:pPr>
              <a:defRPr/>
            </a:pPr>
            <a:fld id="{A5E850BC-E8E1-4C98-8E24-CC2AEEFD5402}" type="slidenum">
              <a:rPr lang="sv-SE"/>
              <a:pPr>
                <a:defRPr/>
              </a:pPr>
              <a:t>‹#›</a:t>
            </a:fld>
            <a:endParaRPr lang="sv-SE"/>
          </a:p>
        </p:txBody>
      </p:sp>
    </p:spTree>
    <p:extLst>
      <p:ext uri="{BB962C8B-B14F-4D97-AF65-F5344CB8AC3E}">
        <p14:creationId xmlns:p14="http://schemas.microsoft.com/office/powerpoint/2010/main" val="385912825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819EE54A-9F96-4CD8-8DA9-51E223E8A903}"/>
              </a:ext>
            </a:extLst>
          </p:cNvPr>
          <p:cNvSpPr>
            <a:spLocks noGrp="1"/>
          </p:cNvSpPr>
          <p:nvPr>
            <p:ph type="dt" sz="half" idx="10"/>
          </p:nvPr>
        </p:nvSpPr>
        <p:spPr/>
        <p:txBody>
          <a:bodyPr/>
          <a:lstStyle>
            <a:lvl1pPr>
              <a:defRPr/>
            </a:lvl1pPr>
          </a:lstStyle>
          <a:p>
            <a:pPr>
              <a:defRPr/>
            </a:pPr>
            <a:fld id="{7A40F453-9E91-4C0E-8D48-3611AD5951CC}"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7DB280D3-F816-482E-911C-AB530A42F26C}"/>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F519FA2E-C70E-4155-B718-147256A4010C}"/>
              </a:ext>
            </a:extLst>
          </p:cNvPr>
          <p:cNvSpPr>
            <a:spLocks noGrp="1"/>
          </p:cNvSpPr>
          <p:nvPr>
            <p:ph type="sldNum" sz="quarter" idx="12"/>
          </p:nvPr>
        </p:nvSpPr>
        <p:spPr/>
        <p:txBody>
          <a:bodyPr/>
          <a:lstStyle>
            <a:lvl1pPr>
              <a:defRPr/>
            </a:lvl1pPr>
          </a:lstStyle>
          <a:p>
            <a:pPr>
              <a:defRPr/>
            </a:pPr>
            <a:fld id="{AC6B5EB8-6357-48FF-A0C6-F696DC9185EC}" type="slidenum">
              <a:rPr lang="sv-SE"/>
              <a:pPr>
                <a:defRPr/>
              </a:pPr>
              <a:t>‹#›</a:t>
            </a:fld>
            <a:endParaRPr lang="sv-SE"/>
          </a:p>
        </p:txBody>
      </p:sp>
    </p:spTree>
    <p:extLst>
      <p:ext uri="{BB962C8B-B14F-4D97-AF65-F5344CB8AC3E}">
        <p14:creationId xmlns:p14="http://schemas.microsoft.com/office/powerpoint/2010/main" val="394662679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8C2D72B0-34ED-4372-857B-C59C874B639B}"/>
              </a:ext>
            </a:extLst>
          </p:cNvPr>
          <p:cNvSpPr>
            <a:spLocks noGrp="1"/>
          </p:cNvSpPr>
          <p:nvPr>
            <p:ph type="dt" sz="half" idx="10"/>
          </p:nvPr>
        </p:nvSpPr>
        <p:spPr/>
        <p:txBody>
          <a:bodyPr/>
          <a:lstStyle>
            <a:lvl1pPr>
              <a:defRPr/>
            </a:lvl1pPr>
          </a:lstStyle>
          <a:p>
            <a:pPr>
              <a:defRPr/>
            </a:pPr>
            <a:fld id="{D25F910E-4703-45F6-A99A-443C227ACD73}"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DC834BBB-ECF5-4C24-8D05-0543CB1AEAAE}"/>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14E95CEC-7303-4E91-AECE-BE52F580EC03}"/>
              </a:ext>
            </a:extLst>
          </p:cNvPr>
          <p:cNvSpPr>
            <a:spLocks noGrp="1"/>
          </p:cNvSpPr>
          <p:nvPr>
            <p:ph type="sldNum" sz="quarter" idx="12"/>
          </p:nvPr>
        </p:nvSpPr>
        <p:spPr/>
        <p:txBody>
          <a:bodyPr/>
          <a:lstStyle>
            <a:lvl1pPr>
              <a:defRPr/>
            </a:lvl1pPr>
          </a:lstStyle>
          <a:p>
            <a:pPr>
              <a:defRPr/>
            </a:pPr>
            <a:fld id="{02176404-B251-46F6-89C9-88728B44AFD7}" type="slidenum">
              <a:rPr lang="sv-SE"/>
              <a:pPr>
                <a:defRPr/>
              </a:pPr>
              <a:t>‹#›</a:t>
            </a:fld>
            <a:endParaRPr lang="sv-SE"/>
          </a:p>
        </p:txBody>
      </p:sp>
    </p:spTree>
    <p:extLst>
      <p:ext uri="{BB962C8B-B14F-4D97-AF65-F5344CB8AC3E}">
        <p14:creationId xmlns:p14="http://schemas.microsoft.com/office/powerpoint/2010/main" val="412239509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3">
            <a:extLst>
              <a:ext uri="{FF2B5EF4-FFF2-40B4-BE49-F238E27FC236}">
                <a16:creationId xmlns:a16="http://schemas.microsoft.com/office/drawing/2014/main" id="{FC971064-E742-4C63-A0D0-F1EF5FB17219}"/>
              </a:ext>
            </a:extLst>
          </p:cNvPr>
          <p:cNvSpPr>
            <a:spLocks noGrp="1"/>
          </p:cNvSpPr>
          <p:nvPr>
            <p:ph type="dt" sz="half" idx="10"/>
          </p:nvPr>
        </p:nvSpPr>
        <p:spPr/>
        <p:txBody>
          <a:bodyPr/>
          <a:lstStyle>
            <a:lvl1pPr>
              <a:defRPr/>
            </a:lvl1pPr>
          </a:lstStyle>
          <a:p>
            <a:pPr>
              <a:defRPr/>
            </a:pPr>
            <a:fld id="{BF262DC1-100D-4ED6-B225-B8BDC8AD96E6}" type="datetimeFigureOut">
              <a:rPr lang="sv-SE"/>
              <a:pPr>
                <a:defRPr/>
              </a:pPr>
              <a:t>2023-08-29</a:t>
            </a:fld>
            <a:endParaRPr lang="sv-SE"/>
          </a:p>
        </p:txBody>
      </p:sp>
      <p:sp>
        <p:nvSpPr>
          <p:cNvPr id="6" name="Platshållare för sidfot 4">
            <a:extLst>
              <a:ext uri="{FF2B5EF4-FFF2-40B4-BE49-F238E27FC236}">
                <a16:creationId xmlns:a16="http://schemas.microsoft.com/office/drawing/2014/main" id="{722DFA95-63BF-4F9E-892F-FB17CCE77B18}"/>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27FEBD7F-FD18-4D2A-8292-98C1216AF203}"/>
              </a:ext>
            </a:extLst>
          </p:cNvPr>
          <p:cNvSpPr>
            <a:spLocks noGrp="1"/>
          </p:cNvSpPr>
          <p:nvPr>
            <p:ph type="sldNum" sz="quarter" idx="12"/>
          </p:nvPr>
        </p:nvSpPr>
        <p:spPr/>
        <p:txBody>
          <a:bodyPr/>
          <a:lstStyle>
            <a:lvl1pPr>
              <a:defRPr/>
            </a:lvl1pPr>
          </a:lstStyle>
          <a:p>
            <a:pPr>
              <a:defRPr/>
            </a:pPr>
            <a:fld id="{17A5128A-EA0D-4801-B9B4-BE270F43D91D}" type="slidenum">
              <a:rPr lang="sv-SE"/>
              <a:pPr>
                <a:defRPr/>
              </a:pPr>
              <a:t>‹#›</a:t>
            </a:fld>
            <a:endParaRPr lang="sv-SE"/>
          </a:p>
        </p:txBody>
      </p:sp>
    </p:spTree>
    <p:extLst>
      <p:ext uri="{BB962C8B-B14F-4D97-AF65-F5344CB8AC3E}">
        <p14:creationId xmlns:p14="http://schemas.microsoft.com/office/powerpoint/2010/main" val="79249170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3">
            <a:extLst>
              <a:ext uri="{FF2B5EF4-FFF2-40B4-BE49-F238E27FC236}">
                <a16:creationId xmlns:a16="http://schemas.microsoft.com/office/drawing/2014/main" id="{F2187657-5B4E-4170-BAFB-0E3B05593E7B}"/>
              </a:ext>
            </a:extLst>
          </p:cNvPr>
          <p:cNvSpPr>
            <a:spLocks noGrp="1"/>
          </p:cNvSpPr>
          <p:nvPr>
            <p:ph type="dt" sz="half" idx="10"/>
          </p:nvPr>
        </p:nvSpPr>
        <p:spPr/>
        <p:txBody>
          <a:bodyPr/>
          <a:lstStyle>
            <a:lvl1pPr>
              <a:defRPr/>
            </a:lvl1pPr>
          </a:lstStyle>
          <a:p>
            <a:pPr>
              <a:defRPr/>
            </a:pPr>
            <a:fld id="{5B095F79-FBB9-467A-BB0D-A3E8382833D5}" type="datetimeFigureOut">
              <a:rPr lang="sv-SE"/>
              <a:pPr>
                <a:defRPr/>
              </a:pPr>
              <a:t>2023-08-29</a:t>
            </a:fld>
            <a:endParaRPr lang="sv-SE"/>
          </a:p>
        </p:txBody>
      </p:sp>
      <p:sp>
        <p:nvSpPr>
          <p:cNvPr id="8" name="Platshållare för sidfot 4">
            <a:extLst>
              <a:ext uri="{FF2B5EF4-FFF2-40B4-BE49-F238E27FC236}">
                <a16:creationId xmlns:a16="http://schemas.microsoft.com/office/drawing/2014/main" id="{62FA2D30-0E21-4B8F-952F-39FC1A011A66}"/>
              </a:ext>
            </a:extLst>
          </p:cNvPr>
          <p:cNvSpPr>
            <a:spLocks noGrp="1"/>
          </p:cNvSpPr>
          <p:nvPr>
            <p:ph type="ftr" sz="quarter" idx="11"/>
          </p:nvPr>
        </p:nvSpPr>
        <p:spPr/>
        <p:txBody>
          <a:bodyPr/>
          <a:lstStyle>
            <a:lvl1pPr>
              <a:defRPr/>
            </a:lvl1pPr>
          </a:lstStyle>
          <a:p>
            <a:pPr>
              <a:defRPr/>
            </a:pPr>
            <a:endParaRPr lang="sv-SE"/>
          </a:p>
        </p:txBody>
      </p:sp>
      <p:sp>
        <p:nvSpPr>
          <p:cNvPr id="9" name="Platshållare för bildnummer 5">
            <a:extLst>
              <a:ext uri="{FF2B5EF4-FFF2-40B4-BE49-F238E27FC236}">
                <a16:creationId xmlns:a16="http://schemas.microsoft.com/office/drawing/2014/main" id="{6B7B8201-6ADC-41C3-BD12-AB7E78FC7EFA}"/>
              </a:ext>
            </a:extLst>
          </p:cNvPr>
          <p:cNvSpPr>
            <a:spLocks noGrp="1"/>
          </p:cNvSpPr>
          <p:nvPr>
            <p:ph type="sldNum" sz="quarter" idx="12"/>
          </p:nvPr>
        </p:nvSpPr>
        <p:spPr/>
        <p:txBody>
          <a:bodyPr/>
          <a:lstStyle>
            <a:lvl1pPr>
              <a:defRPr/>
            </a:lvl1pPr>
          </a:lstStyle>
          <a:p>
            <a:pPr>
              <a:defRPr/>
            </a:pPr>
            <a:fld id="{041B95F7-CE3D-41EE-8037-04D8A6FB29D2}" type="slidenum">
              <a:rPr lang="sv-SE"/>
              <a:pPr>
                <a:defRPr/>
              </a:pPr>
              <a:t>‹#›</a:t>
            </a:fld>
            <a:endParaRPr lang="sv-SE"/>
          </a:p>
        </p:txBody>
      </p:sp>
    </p:spTree>
    <p:extLst>
      <p:ext uri="{BB962C8B-B14F-4D97-AF65-F5344CB8AC3E}">
        <p14:creationId xmlns:p14="http://schemas.microsoft.com/office/powerpoint/2010/main" val="421249790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datum 3">
            <a:extLst>
              <a:ext uri="{FF2B5EF4-FFF2-40B4-BE49-F238E27FC236}">
                <a16:creationId xmlns:a16="http://schemas.microsoft.com/office/drawing/2014/main" id="{9E89C530-2727-4E57-8304-2AC3093EDE4D}"/>
              </a:ext>
            </a:extLst>
          </p:cNvPr>
          <p:cNvSpPr>
            <a:spLocks noGrp="1"/>
          </p:cNvSpPr>
          <p:nvPr>
            <p:ph type="dt" sz="half" idx="10"/>
          </p:nvPr>
        </p:nvSpPr>
        <p:spPr/>
        <p:txBody>
          <a:bodyPr/>
          <a:lstStyle>
            <a:lvl1pPr>
              <a:defRPr/>
            </a:lvl1pPr>
          </a:lstStyle>
          <a:p>
            <a:pPr>
              <a:defRPr/>
            </a:pPr>
            <a:fld id="{B31122DD-961B-4F42-8910-D821E34EE75A}" type="datetimeFigureOut">
              <a:rPr lang="sv-SE"/>
              <a:pPr>
                <a:defRPr/>
              </a:pPr>
              <a:t>2023-08-29</a:t>
            </a:fld>
            <a:endParaRPr lang="sv-SE"/>
          </a:p>
        </p:txBody>
      </p:sp>
      <p:sp>
        <p:nvSpPr>
          <p:cNvPr id="4" name="Platshållare för sidfot 4">
            <a:extLst>
              <a:ext uri="{FF2B5EF4-FFF2-40B4-BE49-F238E27FC236}">
                <a16:creationId xmlns:a16="http://schemas.microsoft.com/office/drawing/2014/main" id="{332FF3FC-45D5-4D1C-80A9-C9F59DE0EFE1}"/>
              </a:ext>
            </a:extLst>
          </p:cNvPr>
          <p:cNvSpPr>
            <a:spLocks noGrp="1"/>
          </p:cNvSpPr>
          <p:nvPr>
            <p:ph type="ftr" sz="quarter" idx="11"/>
          </p:nvPr>
        </p:nvSpPr>
        <p:spPr/>
        <p:txBody>
          <a:bodyPr/>
          <a:lstStyle>
            <a:lvl1pPr>
              <a:defRPr/>
            </a:lvl1pPr>
          </a:lstStyle>
          <a:p>
            <a:pPr>
              <a:defRPr/>
            </a:pPr>
            <a:endParaRPr lang="sv-SE"/>
          </a:p>
        </p:txBody>
      </p:sp>
      <p:sp>
        <p:nvSpPr>
          <p:cNvPr id="5" name="Platshållare för bildnummer 5">
            <a:extLst>
              <a:ext uri="{FF2B5EF4-FFF2-40B4-BE49-F238E27FC236}">
                <a16:creationId xmlns:a16="http://schemas.microsoft.com/office/drawing/2014/main" id="{C637AF18-7B3C-4CD3-964D-2C16EB6DA4BC}"/>
              </a:ext>
            </a:extLst>
          </p:cNvPr>
          <p:cNvSpPr>
            <a:spLocks noGrp="1"/>
          </p:cNvSpPr>
          <p:nvPr>
            <p:ph type="sldNum" sz="quarter" idx="12"/>
          </p:nvPr>
        </p:nvSpPr>
        <p:spPr/>
        <p:txBody>
          <a:bodyPr/>
          <a:lstStyle>
            <a:lvl1pPr>
              <a:defRPr/>
            </a:lvl1pPr>
          </a:lstStyle>
          <a:p>
            <a:pPr>
              <a:defRPr/>
            </a:pPr>
            <a:fld id="{0214C4B5-51C9-4B91-A85C-A3FB74C3C2AE}" type="slidenum">
              <a:rPr lang="sv-SE"/>
              <a:pPr>
                <a:defRPr/>
              </a:pPr>
              <a:t>‹#›</a:t>
            </a:fld>
            <a:endParaRPr lang="sv-SE"/>
          </a:p>
        </p:txBody>
      </p:sp>
    </p:spTree>
    <p:extLst>
      <p:ext uri="{BB962C8B-B14F-4D97-AF65-F5344CB8AC3E}">
        <p14:creationId xmlns:p14="http://schemas.microsoft.com/office/powerpoint/2010/main" val="381450493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458BCCC0-6BFE-4991-93A2-42C84347F185}"/>
              </a:ext>
            </a:extLst>
          </p:cNvPr>
          <p:cNvSpPr>
            <a:spLocks noGrp="1"/>
          </p:cNvSpPr>
          <p:nvPr>
            <p:ph type="dt" sz="half" idx="10"/>
          </p:nvPr>
        </p:nvSpPr>
        <p:spPr/>
        <p:txBody>
          <a:bodyPr/>
          <a:lstStyle>
            <a:lvl1pPr>
              <a:defRPr/>
            </a:lvl1pPr>
          </a:lstStyle>
          <a:p>
            <a:pPr>
              <a:defRPr/>
            </a:pPr>
            <a:fld id="{6AA103D4-BA2C-4A3D-B34F-B35A89EFF262}" type="datetimeFigureOut">
              <a:rPr lang="sv-SE"/>
              <a:pPr>
                <a:defRPr/>
              </a:pPr>
              <a:t>2023-08-29</a:t>
            </a:fld>
            <a:endParaRPr lang="sv-SE"/>
          </a:p>
        </p:txBody>
      </p:sp>
      <p:sp>
        <p:nvSpPr>
          <p:cNvPr id="3" name="Platshållare för sidfot 4">
            <a:extLst>
              <a:ext uri="{FF2B5EF4-FFF2-40B4-BE49-F238E27FC236}">
                <a16:creationId xmlns:a16="http://schemas.microsoft.com/office/drawing/2014/main" id="{32CD4F59-CBAC-4C91-BDA2-E0012C05ED12}"/>
              </a:ext>
            </a:extLst>
          </p:cNvPr>
          <p:cNvSpPr>
            <a:spLocks noGrp="1"/>
          </p:cNvSpPr>
          <p:nvPr>
            <p:ph type="ftr" sz="quarter" idx="11"/>
          </p:nvPr>
        </p:nvSpPr>
        <p:spPr/>
        <p:txBody>
          <a:bodyPr/>
          <a:lstStyle>
            <a:lvl1pPr>
              <a:defRPr/>
            </a:lvl1pPr>
          </a:lstStyle>
          <a:p>
            <a:pPr>
              <a:defRPr/>
            </a:pPr>
            <a:endParaRPr lang="sv-SE"/>
          </a:p>
        </p:txBody>
      </p:sp>
      <p:sp>
        <p:nvSpPr>
          <p:cNvPr id="4" name="Platshållare för bildnummer 5">
            <a:extLst>
              <a:ext uri="{FF2B5EF4-FFF2-40B4-BE49-F238E27FC236}">
                <a16:creationId xmlns:a16="http://schemas.microsoft.com/office/drawing/2014/main" id="{07368D95-1175-4AB9-891E-4E2A729E5EB7}"/>
              </a:ext>
            </a:extLst>
          </p:cNvPr>
          <p:cNvSpPr>
            <a:spLocks noGrp="1"/>
          </p:cNvSpPr>
          <p:nvPr>
            <p:ph type="sldNum" sz="quarter" idx="12"/>
          </p:nvPr>
        </p:nvSpPr>
        <p:spPr/>
        <p:txBody>
          <a:bodyPr/>
          <a:lstStyle>
            <a:lvl1pPr>
              <a:defRPr/>
            </a:lvl1pPr>
          </a:lstStyle>
          <a:p>
            <a:pPr>
              <a:defRPr/>
            </a:pPr>
            <a:fld id="{E48C273A-671D-4019-A9D8-F791249D0F8B}" type="slidenum">
              <a:rPr lang="sv-SE"/>
              <a:pPr>
                <a:defRPr/>
              </a:pPr>
              <a:t>‹#›</a:t>
            </a:fld>
            <a:endParaRPr lang="sv-SE"/>
          </a:p>
        </p:txBody>
      </p:sp>
    </p:spTree>
    <p:extLst>
      <p:ext uri="{BB962C8B-B14F-4D97-AF65-F5344CB8AC3E}">
        <p14:creationId xmlns:p14="http://schemas.microsoft.com/office/powerpoint/2010/main" val="36667304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3">
            <a:extLst>
              <a:ext uri="{FF2B5EF4-FFF2-40B4-BE49-F238E27FC236}">
                <a16:creationId xmlns:a16="http://schemas.microsoft.com/office/drawing/2014/main" id="{5CBEF518-5761-4958-9857-0CB63B8C9FE0}"/>
              </a:ext>
            </a:extLst>
          </p:cNvPr>
          <p:cNvSpPr>
            <a:spLocks noGrp="1"/>
          </p:cNvSpPr>
          <p:nvPr>
            <p:ph type="dt" sz="half" idx="10"/>
          </p:nvPr>
        </p:nvSpPr>
        <p:spPr/>
        <p:txBody>
          <a:bodyPr/>
          <a:lstStyle>
            <a:lvl1pPr>
              <a:defRPr/>
            </a:lvl1pPr>
          </a:lstStyle>
          <a:p>
            <a:pPr>
              <a:defRPr/>
            </a:pPr>
            <a:fld id="{F3D92DBE-F598-441B-8423-E7AD5499FA98}" type="datetimeFigureOut">
              <a:rPr lang="sv-SE"/>
              <a:pPr>
                <a:defRPr/>
              </a:pPr>
              <a:t>2023-08-29</a:t>
            </a:fld>
            <a:endParaRPr lang="sv-SE"/>
          </a:p>
        </p:txBody>
      </p:sp>
      <p:sp>
        <p:nvSpPr>
          <p:cNvPr id="6" name="Platshållare för sidfot 4">
            <a:extLst>
              <a:ext uri="{FF2B5EF4-FFF2-40B4-BE49-F238E27FC236}">
                <a16:creationId xmlns:a16="http://schemas.microsoft.com/office/drawing/2014/main" id="{7DE77602-DF94-44B9-81B0-F3EFAEF5BDAC}"/>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2002EC3B-7A1D-49B3-9BE8-2D6E201F4277}"/>
              </a:ext>
            </a:extLst>
          </p:cNvPr>
          <p:cNvSpPr>
            <a:spLocks noGrp="1"/>
          </p:cNvSpPr>
          <p:nvPr>
            <p:ph type="sldNum" sz="quarter" idx="12"/>
          </p:nvPr>
        </p:nvSpPr>
        <p:spPr/>
        <p:txBody>
          <a:bodyPr/>
          <a:lstStyle>
            <a:lvl1pPr>
              <a:defRPr/>
            </a:lvl1pPr>
          </a:lstStyle>
          <a:p>
            <a:pPr>
              <a:defRPr/>
            </a:pPr>
            <a:fld id="{EB647C2C-3FE9-426E-8FCA-731497A91134}" type="slidenum">
              <a:rPr lang="sv-SE"/>
              <a:pPr>
                <a:defRPr/>
              </a:pPr>
              <a:t>‹#›</a:t>
            </a:fld>
            <a:endParaRPr lang="sv-SE"/>
          </a:p>
        </p:txBody>
      </p:sp>
    </p:spTree>
    <p:extLst>
      <p:ext uri="{BB962C8B-B14F-4D97-AF65-F5344CB8AC3E}">
        <p14:creationId xmlns:p14="http://schemas.microsoft.com/office/powerpoint/2010/main" val="69872185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3">
            <a:extLst>
              <a:ext uri="{FF2B5EF4-FFF2-40B4-BE49-F238E27FC236}">
                <a16:creationId xmlns:a16="http://schemas.microsoft.com/office/drawing/2014/main" id="{45A7CBE9-9D23-4AB9-9658-1D51AE8355E4}"/>
              </a:ext>
            </a:extLst>
          </p:cNvPr>
          <p:cNvSpPr>
            <a:spLocks noGrp="1"/>
          </p:cNvSpPr>
          <p:nvPr>
            <p:ph type="dt" sz="half" idx="10"/>
          </p:nvPr>
        </p:nvSpPr>
        <p:spPr/>
        <p:txBody>
          <a:bodyPr/>
          <a:lstStyle>
            <a:lvl1pPr>
              <a:defRPr/>
            </a:lvl1pPr>
          </a:lstStyle>
          <a:p>
            <a:pPr>
              <a:defRPr/>
            </a:pPr>
            <a:fld id="{1B46E2DE-B836-4887-B282-16E6B83FF6BE}" type="datetimeFigureOut">
              <a:rPr lang="sv-SE"/>
              <a:pPr>
                <a:defRPr/>
              </a:pPr>
              <a:t>2023-08-29</a:t>
            </a:fld>
            <a:endParaRPr lang="sv-SE"/>
          </a:p>
        </p:txBody>
      </p:sp>
      <p:sp>
        <p:nvSpPr>
          <p:cNvPr id="6" name="Platshållare för sidfot 4">
            <a:extLst>
              <a:ext uri="{FF2B5EF4-FFF2-40B4-BE49-F238E27FC236}">
                <a16:creationId xmlns:a16="http://schemas.microsoft.com/office/drawing/2014/main" id="{3B378B69-5E9D-439B-BE39-543C73B6817A}"/>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52515B23-FB67-459D-A025-0AB290306595}"/>
              </a:ext>
            </a:extLst>
          </p:cNvPr>
          <p:cNvSpPr>
            <a:spLocks noGrp="1"/>
          </p:cNvSpPr>
          <p:nvPr>
            <p:ph type="sldNum" sz="quarter" idx="12"/>
          </p:nvPr>
        </p:nvSpPr>
        <p:spPr/>
        <p:txBody>
          <a:bodyPr/>
          <a:lstStyle>
            <a:lvl1pPr>
              <a:defRPr/>
            </a:lvl1pPr>
          </a:lstStyle>
          <a:p>
            <a:pPr>
              <a:defRPr/>
            </a:pPr>
            <a:fld id="{ABC3D1A5-726F-4C08-936E-6E6DBC037390}" type="slidenum">
              <a:rPr lang="sv-SE"/>
              <a:pPr>
                <a:defRPr/>
              </a:pPr>
              <a:t>‹#›</a:t>
            </a:fld>
            <a:endParaRPr lang="sv-SE"/>
          </a:p>
        </p:txBody>
      </p:sp>
    </p:spTree>
    <p:extLst>
      <p:ext uri="{BB962C8B-B14F-4D97-AF65-F5344CB8AC3E}">
        <p14:creationId xmlns:p14="http://schemas.microsoft.com/office/powerpoint/2010/main" val="29206461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B14EF597-ECAF-4659-8A6B-CDF1495B2D18}"/>
              </a:ext>
            </a:extLst>
          </p:cNvPr>
          <p:cNvSpPr>
            <a:spLocks noGrp="1"/>
          </p:cNvSpPr>
          <p:nvPr>
            <p:ph type="dt" sz="half" idx="10"/>
          </p:nvPr>
        </p:nvSpPr>
        <p:spPr/>
        <p:txBody>
          <a:bodyPr/>
          <a:lstStyle>
            <a:lvl1pPr>
              <a:defRPr/>
            </a:lvl1pPr>
          </a:lstStyle>
          <a:p>
            <a:pPr>
              <a:defRPr/>
            </a:pPr>
            <a:fld id="{68204455-43F4-43DA-B8EE-165D78B1C65F}"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9E6AA4F4-7913-4B07-A07C-7CDE51365214}"/>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4DC32D94-4900-4B36-838E-7DB7A8E4A547}"/>
              </a:ext>
            </a:extLst>
          </p:cNvPr>
          <p:cNvSpPr>
            <a:spLocks noGrp="1"/>
          </p:cNvSpPr>
          <p:nvPr>
            <p:ph type="sldNum" sz="quarter" idx="12"/>
          </p:nvPr>
        </p:nvSpPr>
        <p:spPr/>
        <p:txBody>
          <a:bodyPr/>
          <a:lstStyle>
            <a:lvl1pPr>
              <a:defRPr/>
            </a:lvl1pPr>
          </a:lstStyle>
          <a:p>
            <a:pPr>
              <a:defRPr/>
            </a:pPr>
            <a:fld id="{431550F4-E4D9-4317-8D27-ED25017F4C90}" type="slidenum">
              <a:rPr lang="sv-SE"/>
              <a:pPr>
                <a:defRPr/>
              </a:pPr>
              <a:t>‹#›</a:t>
            </a:fld>
            <a:endParaRPr lang="sv-SE"/>
          </a:p>
        </p:txBody>
      </p:sp>
    </p:spTree>
    <p:extLst>
      <p:ext uri="{BB962C8B-B14F-4D97-AF65-F5344CB8AC3E}">
        <p14:creationId xmlns:p14="http://schemas.microsoft.com/office/powerpoint/2010/main" val="2843243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7FD696B9-6620-48F9-B4FC-0D5B4A5C1356}"/>
              </a:ext>
            </a:extLst>
          </p:cNvPr>
          <p:cNvSpPr>
            <a:spLocks noGrp="1"/>
          </p:cNvSpPr>
          <p:nvPr>
            <p:ph type="dt" sz="half" idx="10"/>
          </p:nvPr>
        </p:nvSpPr>
        <p:spPr/>
        <p:txBody>
          <a:bodyPr/>
          <a:lstStyle>
            <a:lvl1pPr>
              <a:defRPr/>
            </a:lvl1pPr>
          </a:lstStyle>
          <a:p>
            <a:pPr>
              <a:defRPr/>
            </a:pPr>
            <a:fld id="{FEFF29D2-38F3-4E2D-A512-F9732A271CDA}"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A4D9E813-B556-4F43-B61E-28CD223B9D92}"/>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A2C226DC-393F-4058-B248-81A95C8CB39F}"/>
              </a:ext>
            </a:extLst>
          </p:cNvPr>
          <p:cNvSpPr>
            <a:spLocks noGrp="1"/>
          </p:cNvSpPr>
          <p:nvPr>
            <p:ph type="sldNum" sz="quarter" idx="12"/>
          </p:nvPr>
        </p:nvSpPr>
        <p:spPr/>
        <p:txBody>
          <a:bodyPr/>
          <a:lstStyle>
            <a:lvl1pPr>
              <a:defRPr/>
            </a:lvl1pPr>
          </a:lstStyle>
          <a:p>
            <a:pPr>
              <a:defRPr/>
            </a:pPr>
            <a:fld id="{059B97F8-31CA-4DA5-8F9B-A93265CE8578}" type="slidenum">
              <a:rPr lang="sv-SE"/>
              <a:pPr>
                <a:defRPr/>
              </a:pPr>
              <a:t>‹#›</a:t>
            </a:fld>
            <a:endParaRPr lang="sv-SE"/>
          </a:p>
        </p:txBody>
      </p:sp>
    </p:spTree>
    <p:extLst>
      <p:ext uri="{BB962C8B-B14F-4D97-AF65-F5344CB8AC3E}">
        <p14:creationId xmlns:p14="http://schemas.microsoft.com/office/powerpoint/2010/main" val="71249235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BC64B776-6CC7-48A0-B861-49A956F09469}"/>
              </a:ext>
            </a:extLst>
          </p:cNvPr>
          <p:cNvSpPr>
            <a:spLocks noGrp="1"/>
          </p:cNvSpPr>
          <p:nvPr>
            <p:ph type="dt" sz="half" idx="10"/>
          </p:nvPr>
        </p:nvSpPr>
        <p:spPr/>
        <p:txBody>
          <a:bodyPr/>
          <a:lstStyle>
            <a:lvl1pPr>
              <a:defRPr/>
            </a:lvl1pPr>
          </a:lstStyle>
          <a:p>
            <a:pPr>
              <a:defRPr/>
            </a:pPr>
            <a:fld id="{41F410F9-E2A3-4A50-B120-08CE1618C28E}"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5EF80F48-FA41-4E2C-8128-C641FAE7458B}"/>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3BAFAD80-4C12-4F05-84BD-3E59937570CE}"/>
              </a:ext>
            </a:extLst>
          </p:cNvPr>
          <p:cNvSpPr>
            <a:spLocks noGrp="1"/>
          </p:cNvSpPr>
          <p:nvPr>
            <p:ph type="sldNum" sz="quarter" idx="12"/>
          </p:nvPr>
        </p:nvSpPr>
        <p:spPr/>
        <p:txBody>
          <a:bodyPr/>
          <a:lstStyle>
            <a:lvl1pPr>
              <a:defRPr/>
            </a:lvl1pPr>
          </a:lstStyle>
          <a:p>
            <a:pPr>
              <a:defRPr/>
            </a:pPr>
            <a:fld id="{B5E7E748-6BE4-45CB-9E98-8666BE51E6FD}" type="slidenum">
              <a:rPr lang="sv-SE"/>
              <a:pPr>
                <a:defRPr/>
              </a:pPr>
              <a:t>‹#›</a:t>
            </a:fld>
            <a:endParaRPr lang="sv-SE"/>
          </a:p>
        </p:txBody>
      </p:sp>
    </p:spTree>
    <p:extLst>
      <p:ext uri="{BB962C8B-B14F-4D97-AF65-F5344CB8AC3E}">
        <p14:creationId xmlns:p14="http://schemas.microsoft.com/office/powerpoint/2010/main" val="147886435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245BBBE4-7048-4BCE-83C8-3F1F202CFBD8}"/>
              </a:ext>
            </a:extLst>
          </p:cNvPr>
          <p:cNvSpPr>
            <a:spLocks noGrp="1"/>
          </p:cNvSpPr>
          <p:nvPr>
            <p:ph type="dt" sz="half" idx="10"/>
          </p:nvPr>
        </p:nvSpPr>
        <p:spPr/>
        <p:txBody>
          <a:bodyPr/>
          <a:lstStyle>
            <a:lvl1pPr>
              <a:defRPr/>
            </a:lvl1pPr>
          </a:lstStyle>
          <a:p>
            <a:pPr>
              <a:defRPr/>
            </a:pPr>
            <a:fld id="{655DB9F8-243A-4ADA-AC8F-F0FBB3B3112D}"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FE93F7E4-54A0-4CA0-ADF3-74F747881612}"/>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FB22C5CE-3A3D-4E32-B0CF-4E5F6475D896}"/>
              </a:ext>
            </a:extLst>
          </p:cNvPr>
          <p:cNvSpPr>
            <a:spLocks noGrp="1"/>
          </p:cNvSpPr>
          <p:nvPr>
            <p:ph type="sldNum" sz="quarter" idx="12"/>
          </p:nvPr>
        </p:nvSpPr>
        <p:spPr/>
        <p:txBody>
          <a:bodyPr/>
          <a:lstStyle>
            <a:lvl1pPr>
              <a:defRPr/>
            </a:lvl1pPr>
          </a:lstStyle>
          <a:p>
            <a:pPr>
              <a:defRPr/>
            </a:pPr>
            <a:fld id="{C3806EC8-59F7-4145-A6BD-B37F7697DDB1}" type="slidenum">
              <a:rPr lang="sv-SE"/>
              <a:pPr>
                <a:defRPr/>
              </a:pPr>
              <a:t>‹#›</a:t>
            </a:fld>
            <a:endParaRPr lang="sv-SE"/>
          </a:p>
        </p:txBody>
      </p:sp>
    </p:spTree>
    <p:extLst>
      <p:ext uri="{BB962C8B-B14F-4D97-AF65-F5344CB8AC3E}">
        <p14:creationId xmlns:p14="http://schemas.microsoft.com/office/powerpoint/2010/main" val="254323702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728C1FF0-F66C-4B4D-A286-5B793B3D4E94}"/>
              </a:ext>
            </a:extLst>
          </p:cNvPr>
          <p:cNvSpPr>
            <a:spLocks noGrp="1"/>
          </p:cNvSpPr>
          <p:nvPr>
            <p:ph type="dt" sz="half" idx="10"/>
          </p:nvPr>
        </p:nvSpPr>
        <p:spPr/>
        <p:txBody>
          <a:bodyPr/>
          <a:lstStyle>
            <a:lvl1pPr>
              <a:defRPr/>
            </a:lvl1pPr>
          </a:lstStyle>
          <a:p>
            <a:pPr>
              <a:defRPr/>
            </a:pPr>
            <a:fld id="{5139C64D-C213-4875-A14B-D7F12AE0DE64}"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5658D891-FE74-44AF-8FD6-E51B5499048A}"/>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4EB6D1DA-E359-487F-94A5-599B5AFB6048}"/>
              </a:ext>
            </a:extLst>
          </p:cNvPr>
          <p:cNvSpPr>
            <a:spLocks noGrp="1"/>
          </p:cNvSpPr>
          <p:nvPr>
            <p:ph type="sldNum" sz="quarter" idx="12"/>
          </p:nvPr>
        </p:nvSpPr>
        <p:spPr/>
        <p:txBody>
          <a:bodyPr/>
          <a:lstStyle>
            <a:lvl1pPr>
              <a:defRPr/>
            </a:lvl1pPr>
          </a:lstStyle>
          <a:p>
            <a:pPr>
              <a:defRPr/>
            </a:pPr>
            <a:fld id="{4E7503FE-BEA9-4B22-BE40-E4A0261DDA3F}" type="slidenum">
              <a:rPr lang="sv-SE"/>
              <a:pPr>
                <a:defRPr/>
              </a:pPr>
              <a:t>‹#›</a:t>
            </a:fld>
            <a:endParaRPr lang="sv-SE"/>
          </a:p>
        </p:txBody>
      </p:sp>
    </p:spTree>
    <p:extLst>
      <p:ext uri="{BB962C8B-B14F-4D97-AF65-F5344CB8AC3E}">
        <p14:creationId xmlns:p14="http://schemas.microsoft.com/office/powerpoint/2010/main" val="101084901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C199B0A0-4203-4C5B-A39C-D8BB2A6377E3}"/>
              </a:ext>
            </a:extLst>
          </p:cNvPr>
          <p:cNvSpPr>
            <a:spLocks noGrp="1"/>
          </p:cNvSpPr>
          <p:nvPr>
            <p:ph type="dt" sz="half" idx="10"/>
          </p:nvPr>
        </p:nvSpPr>
        <p:spPr/>
        <p:txBody>
          <a:bodyPr/>
          <a:lstStyle>
            <a:lvl1pPr>
              <a:defRPr/>
            </a:lvl1pPr>
          </a:lstStyle>
          <a:p>
            <a:pPr>
              <a:defRPr/>
            </a:pPr>
            <a:fld id="{5DD5351B-F62D-4D5A-83B0-53805E91BDDF}"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AAE344B0-1456-45C4-8932-BB0BEC647411}"/>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41C03D0B-68F3-4910-BA64-6C108E7467AA}"/>
              </a:ext>
            </a:extLst>
          </p:cNvPr>
          <p:cNvSpPr>
            <a:spLocks noGrp="1"/>
          </p:cNvSpPr>
          <p:nvPr>
            <p:ph type="sldNum" sz="quarter" idx="12"/>
          </p:nvPr>
        </p:nvSpPr>
        <p:spPr/>
        <p:txBody>
          <a:bodyPr/>
          <a:lstStyle>
            <a:lvl1pPr>
              <a:defRPr/>
            </a:lvl1pPr>
          </a:lstStyle>
          <a:p>
            <a:pPr>
              <a:defRPr/>
            </a:pPr>
            <a:fld id="{ADFA4C2A-F1C2-4836-80B6-A61A61A990EE}" type="slidenum">
              <a:rPr lang="sv-SE"/>
              <a:pPr>
                <a:defRPr/>
              </a:pPr>
              <a:t>‹#›</a:t>
            </a:fld>
            <a:endParaRPr lang="sv-SE"/>
          </a:p>
        </p:txBody>
      </p:sp>
    </p:spTree>
    <p:extLst>
      <p:ext uri="{BB962C8B-B14F-4D97-AF65-F5344CB8AC3E}">
        <p14:creationId xmlns:p14="http://schemas.microsoft.com/office/powerpoint/2010/main" val="303346798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3">
            <a:extLst>
              <a:ext uri="{FF2B5EF4-FFF2-40B4-BE49-F238E27FC236}">
                <a16:creationId xmlns:a16="http://schemas.microsoft.com/office/drawing/2014/main" id="{23F0411E-C1ED-4154-BE9E-CE5CF8325381}"/>
              </a:ext>
            </a:extLst>
          </p:cNvPr>
          <p:cNvSpPr>
            <a:spLocks noGrp="1"/>
          </p:cNvSpPr>
          <p:nvPr>
            <p:ph type="dt" sz="half" idx="10"/>
          </p:nvPr>
        </p:nvSpPr>
        <p:spPr/>
        <p:txBody>
          <a:bodyPr/>
          <a:lstStyle>
            <a:lvl1pPr>
              <a:defRPr/>
            </a:lvl1pPr>
          </a:lstStyle>
          <a:p>
            <a:pPr>
              <a:defRPr/>
            </a:pPr>
            <a:fld id="{10074B89-1AEC-4D50-8E0E-5A851E69341C}" type="datetimeFigureOut">
              <a:rPr lang="sv-SE"/>
              <a:pPr>
                <a:defRPr/>
              </a:pPr>
              <a:t>2023-08-29</a:t>
            </a:fld>
            <a:endParaRPr lang="sv-SE"/>
          </a:p>
        </p:txBody>
      </p:sp>
      <p:sp>
        <p:nvSpPr>
          <p:cNvPr id="6" name="Platshållare för sidfot 4">
            <a:extLst>
              <a:ext uri="{FF2B5EF4-FFF2-40B4-BE49-F238E27FC236}">
                <a16:creationId xmlns:a16="http://schemas.microsoft.com/office/drawing/2014/main" id="{6F973929-1CF0-441E-B7EA-2194DFC333FA}"/>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1C5C1129-6EFA-4E2F-9E5E-98B8A28AE31F}"/>
              </a:ext>
            </a:extLst>
          </p:cNvPr>
          <p:cNvSpPr>
            <a:spLocks noGrp="1"/>
          </p:cNvSpPr>
          <p:nvPr>
            <p:ph type="sldNum" sz="quarter" idx="12"/>
          </p:nvPr>
        </p:nvSpPr>
        <p:spPr/>
        <p:txBody>
          <a:bodyPr/>
          <a:lstStyle>
            <a:lvl1pPr>
              <a:defRPr/>
            </a:lvl1pPr>
          </a:lstStyle>
          <a:p>
            <a:pPr>
              <a:defRPr/>
            </a:pPr>
            <a:fld id="{9A542631-B2A0-4C66-ADBB-ACF87398AA34}" type="slidenum">
              <a:rPr lang="sv-SE"/>
              <a:pPr>
                <a:defRPr/>
              </a:pPr>
              <a:t>‹#›</a:t>
            </a:fld>
            <a:endParaRPr lang="sv-SE"/>
          </a:p>
        </p:txBody>
      </p:sp>
    </p:spTree>
    <p:extLst>
      <p:ext uri="{BB962C8B-B14F-4D97-AF65-F5344CB8AC3E}">
        <p14:creationId xmlns:p14="http://schemas.microsoft.com/office/powerpoint/2010/main" val="284285935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3">
            <a:extLst>
              <a:ext uri="{FF2B5EF4-FFF2-40B4-BE49-F238E27FC236}">
                <a16:creationId xmlns:a16="http://schemas.microsoft.com/office/drawing/2014/main" id="{DC224DB9-0E42-4C57-A4E7-661C58E90EE2}"/>
              </a:ext>
            </a:extLst>
          </p:cNvPr>
          <p:cNvSpPr>
            <a:spLocks noGrp="1"/>
          </p:cNvSpPr>
          <p:nvPr>
            <p:ph type="dt" sz="half" idx="10"/>
          </p:nvPr>
        </p:nvSpPr>
        <p:spPr/>
        <p:txBody>
          <a:bodyPr/>
          <a:lstStyle>
            <a:lvl1pPr>
              <a:defRPr/>
            </a:lvl1pPr>
          </a:lstStyle>
          <a:p>
            <a:pPr>
              <a:defRPr/>
            </a:pPr>
            <a:fld id="{B8AAB0FB-22DF-4B4C-AEF3-6EA55BFB4418}" type="datetimeFigureOut">
              <a:rPr lang="sv-SE"/>
              <a:pPr>
                <a:defRPr/>
              </a:pPr>
              <a:t>2023-08-29</a:t>
            </a:fld>
            <a:endParaRPr lang="sv-SE"/>
          </a:p>
        </p:txBody>
      </p:sp>
      <p:sp>
        <p:nvSpPr>
          <p:cNvPr id="8" name="Platshållare för sidfot 4">
            <a:extLst>
              <a:ext uri="{FF2B5EF4-FFF2-40B4-BE49-F238E27FC236}">
                <a16:creationId xmlns:a16="http://schemas.microsoft.com/office/drawing/2014/main" id="{95E9397E-DE71-43CE-BC58-9D44645F6BBB}"/>
              </a:ext>
            </a:extLst>
          </p:cNvPr>
          <p:cNvSpPr>
            <a:spLocks noGrp="1"/>
          </p:cNvSpPr>
          <p:nvPr>
            <p:ph type="ftr" sz="quarter" idx="11"/>
          </p:nvPr>
        </p:nvSpPr>
        <p:spPr/>
        <p:txBody>
          <a:bodyPr/>
          <a:lstStyle>
            <a:lvl1pPr>
              <a:defRPr/>
            </a:lvl1pPr>
          </a:lstStyle>
          <a:p>
            <a:pPr>
              <a:defRPr/>
            </a:pPr>
            <a:endParaRPr lang="sv-SE"/>
          </a:p>
        </p:txBody>
      </p:sp>
      <p:sp>
        <p:nvSpPr>
          <p:cNvPr id="9" name="Platshållare för bildnummer 5">
            <a:extLst>
              <a:ext uri="{FF2B5EF4-FFF2-40B4-BE49-F238E27FC236}">
                <a16:creationId xmlns:a16="http://schemas.microsoft.com/office/drawing/2014/main" id="{970418EC-F9B4-44C7-9E3B-A8510D68417E}"/>
              </a:ext>
            </a:extLst>
          </p:cNvPr>
          <p:cNvSpPr>
            <a:spLocks noGrp="1"/>
          </p:cNvSpPr>
          <p:nvPr>
            <p:ph type="sldNum" sz="quarter" idx="12"/>
          </p:nvPr>
        </p:nvSpPr>
        <p:spPr/>
        <p:txBody>
          <a:bodyPr/>
          <a:lstStyle>
            <a:lvl1pPr>
              <a:defRPr/>
            </a:lvl1pPr>
          </a:lstStyle>
          <a:p>
            <a:pPr>
              <a:defRPr/>
            </a:pPr>
            <a:fld id="{AA4141DF-E764-4DA2-8467-9CDC3BBAAE01}" type="slidenum">
              <a:rPr lang="sv-SE"/>
              <a:pPr>
                <a:defRPr/>
              </a:pPr>
              <a:t>‹#›</a:t>
            </a:fld>
            <a:endParaRPr lang="sv-SE"/>
          </a:p>
        </p:txBody>
      </p:sp>
    </p:spTree>
    <p:extLst>
      <p:ext uri="{BB962C8B-B14F-4D97-AF65-F5344CB8AC3E}">
        <p14:creationId xmlns:p14="http://schemas.microsoft.com/office/powerpoint/2010/main" val="243183717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datum 3">
            <a:extLst>
              <a:ext uri="{FF2B5EF4-FFF2-40B4-BE49-F238E27FC236}">
                <a16:creationId xmlns:a16="http://schemas.microsoft.com/office/drawing/2014/main" id="{CF702588-F8E8-49D3-854A-430DB024E032}"/>
              </a:ext>
            </a:extLst>
          </p:cNvPr>
          <p:cNvSpPr>
            <a:spLocks noGrp="1"/>
          </p:cNvSpPr>
          <p:nvPr>
            <p:ph type="dt" sz="half" idx="10"/>
          </p:nvPr>
        </p:nvSpPr>
        <p:spPr/>
        <p:txBody>
          <a:bodyPr/>
          <a:lstStyle>
            <a:lvl1pPr>
              <a:defRPr/>
            </a:lvl1pPr>
          </a:lstStyle>
          <a:p>
            <a:pPr>
              <a:defRPr/>
            </a:pPr>
            <a:fld id="{1F089FC1-87AD-472F-BDEA-7AF97BA3A1FE}" type="datetimeFigureOut">
              <a:rPr lang="sv-SE"/>
              <a:pPr>
                <a:defRPr/>
              </a:pPr>
              <a:t>2023-08-29</a:t>
            </a:fld>
            <a:endParaRPr lang="sv-SE"/>
          </a:p>
        </p:txBody>
      </p:sp>
      <p:sp>
        <p:nvSpPr>
          <p:cNvPr id="4" name="Platshållare för sidfot 4">
            <a:extLst>
              <a:ext uri="{FF2B5EF4-FFF2-40B4-BE49-F238E27FC236}">
                <a16:creationId xmlns:a16="http://schemas.microsoft.com/office/drawing/2014/main" id="{75A0C33A-2782-4F9B-BC5D-DD9714D105A4}"/>
              </a:ext>
            </a:extLst>
          </p:cNvPr>
          <p:cNvSpPr>
            <a:spLocks noGrp="1"/>
          </p:cNvSpPr>
          <p:nvPr>
            <p:ph type="ftr" sz="quarter" idx="11"/>
          </p:nvPr>
        </p:nvSpPr>
        <p:spPr/>
        <p:txBody>
          <a:bodyPr/>
          <a:lstStyle>
            <a:lvl1pPr>
              <a:defRPr/>
            </a:lvl1pPr>
          </a:lstStyle>
          <a:p>
            <a:pPr>
              <a:defRPr/>
            </a:pPr>
            <a:endParaRPr lang="sv-SE"/>
          </a:p>
        </p:txBody>
      </p:sp>
      <p:sp>
        <p:nvSpPr>
          <p:cNvPr id="5" name="Platshållare för bildnummer 5">
            <a:extLst>
              <a:ext uri="{FF2B5EF4-FFF2-40B4-BE49-F238E27FC236}">
                <a16:creationId xmlns:a16="http://schemas.microsoft.com/office/drawing/2014/main" id="{B922A0A2-F9B3-4367-A013-99AF2B2587B3}"/>
              </a:ext>
            </a:extLst>
          </p:cNvPr>
          <p:cNvSpPr>
            <a:spLocks noGrp="1"/>
          </p:cNvSpPr>
          <p:nvPr>
            <p:ph type="sldNum" sz="quarter" idx="12"/>
          </p:nvPr>
        </p:nvSpPr>
        <p:spPr/>
        <p:txBody>
          <a:bodyPr/>
          <a:lstStyle>
            <a:lvl1pPr>
              <a:defRPr/>
            </a:lvl1pPr>
          </a:lstStyle>
          <a:p>
            <a:pPr>
              <a:defRPr/>
            </a:pPr>
            <a:fld id="{22490C55-091B-4C46-B8F9-9617E3FF9FEB}" type="slidenum">
              <a:rPr lang="sv-SE"/>
              <a:pPr>
                <a:defRPr/>
              </a:pPr>
              <a:t>‹#›</a:t>
            </a:fld>
            <a:endParaRPr lang="sv-SE"/>
          </a:p>
        </p:txBody>
      </p:sp>
    </p:spTree>
    <p:extLst>
      <p:ext uri="{BB962C8B-B14F-4D97-AF65-F5344CB8AC3E}">
        <p14:creationId xmlns:p14="http://schemas.microsoft.com/office/powerpoint/2010/main" val="22371295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162EEF1A-436A-4033-888E-A6D7FD097E06}"/>
              </a:ext>
            </a:extLst>
          </p:cNvPr>
          <p:cNvSpPr>
            <a:spLocks noGrp="1"/>
          </p:cNvSpPr>
          <p:nvPr>
            <p:ph type="dt" sz="half" idx="10"/>
          </p:nvPr>
        </p:nvSpPr>
        <p:spPr/>
        <p:txBody>
          <a:bodyPr/>
          <a:lstStyle>
            <a:lvl1pPr>
              <a:defRPr/>
            </a:lvl1pPr>
          </a:lstStyle>
          <a:p>
            <a:pPr>
              <a:defRPr/>
            </a:pPr>
            <a:fld id="{4A119B90-0841-4593-BCFB-7E9999A2B455}" type="datetimeFigureOut">
              <a:rPr lang="sv-SE"/>
              <a:pPr>
                <a:defRPr/>
              </a:pPr>
              <a:t>2023-08-29</a:t>
            </a:fld>
            <a:endParaRPr lang="sv-SE"/>
          </a:p>
        </p:txBody>
      </p:sp>
      <p:sp>
        <p:nvSpPr>
          <p:cNvPr id="3" name="Platshållare för sidfot 4">
            <a:extLst>
              <a:ext uri="{FF2B5EF4-FFF2-40B4-BE49-F238E27FC236}">
                <a16:creationId xmlns:a16="http://schemas.microsoft.com/office/drawing/2014/main" id="{C9FDE9E9-A1B6-43D2-9D62-A3B267C33E51}"/>
              </a:ext>
            </a:extLst>
          </p:cNvPr>
          <p:cNvSpPr>
            <a:spLocks noGrp="1"/>
          </p:cNvSpPr>
          <p:nvPr>
            <p:ph type="ftr" sz="quarter" idx="11"/>
          </p:nvPr>
        </p:nvSpPr>
        <p:spPr/>
        <p:txBody>
          <a:bodyPr/>
          <a:lstStyle>
            <a:lvl1pPr>
              <a:defRPr/>
            </a:lvl1pPr>
          </a:lstStyle>
          <a:p>
            <a:pPr>
              <a:defRPr/>
            </a:pPr>
            <a:endParaRPr lang="sv-SE"/>
          </a:p>
        </p:txBody>
      </p:sp>
      <p:sp>
        <p:nvSpPr>
          <p:cNvPr id="4" name="Platshållare för bildnummer 5">
            <a:extLst>
              <a:ext uri="{FF2B5EF4-FFF2-40B4-BE49-F238E27FC236}">
                <a16:creationId xmlns:a16="http://schemas.microsoft.com/office/drawing/2014/main" id="{2EE8A483-B276-470A-BD82-70FF16CC94A5}"/>
              </a:ext>
            </a:extLst>
          </p:cNvPr>
          <p:cNvSpPr>
            <a:spLocks noGrp="1"/>
          </p:cNvSpPr>
          <p:nvPr>
            <p:ph type="sldNum" sz="quarter" idx="12"/>
          </p:nvPr>
        </p:nvSpPr>
        <p:spPr/>
        <p:txBody>
          <a:bodyPr/>
          <a:lstStyle>
            <a:lvl1pPr>
              <a:defRPr/>
            </a:lvl1pPr>
          </a:lstStyle>
          <a:p>
            <a:pPr>
              <a:defRPr/>
            </a:pPr>
            <a:fld id="{554F4A20-2F58-4395-B9EE-00468AB6B381}" type="slidenum">
              <a:rPr lang="sv-SE"/>
              <a:pPr>
                <a:defRPr/>
              </a:pPr>
              <a:t>‹#›</a:t>
            </a:fld>
            <a:endParaRPr lang="sv-SE"/>
          </a:p>
        </p:txBody>
      </p:sp>
    </p:spTree>
    <p:extLst>
      <p:ext uri="{BB962C8B-B14F-4D97-AF65-F5344CB8AC3E}">
        <p14:creationId xmlns:p14="http://schemas.microsoft.com/office/powerpoint/2010/main" val="329490943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3">
            <a:extLst>
              <a:ext uri="{FF2B5EF4-FFF2-40B4-BE49-F238E27FC236}">
                <a16:creationId xmlns:a16="http://schemas.microsoft.com/office/drawing/2014/main" id="{453F5378-0E2F-4612-B289-8EBCF0DA8C0B}"/>
              </a:ext>
            </a:extLst>
          </p:cNvPr>
          <p:cNvSpPr>
            <a:spLocks noGrp="1"/>
          </p:cNvSpPr>
          <p:nvPr>
            <p:ph type="dt" sz="half" idx="10"/>
          </p:nvPr>
        </p:nvSpPr>
        <p:spPr/>
        <p:txBody>
          <a:bodyPr/>
          <a:lstStyle>
            <a:lvl1pPr>
              <a:defRPr/>
            </a:lvl1pPr>
          </a:lstStyle>
          <a:p>
            <a:pPr>
              <a:defRPr/>
            </a:pPr>
            <a:fld id="{54DEA4D8-3A6E-41F0-92BB-20F821A794AD}" type="datetimeFigureOut">
              <a:rPr lang="sv-SE"/>
              <a:pPr>
                <a:defRPr/>
              </a:pPr>
              <a:t>2023-08-29</a:t>
            </a:fld>
            <a:endParaRPr lang="sv-SE"/>
          </a:p>
        </p:txBody>
      </p:sp>
      <p:sp>
        <p:nvSpPr>
          <p:cNvPr id="6" name="Platshållare för sidfot 4">
            <a:extLst>
              <a:ext uri="{FF2B5EF4-FFF2-40B4-BE49-F238E27FC236}">
                <a16:creationId xmlns:a16="http://schemas.microsoft.com/office/drawing/2014/main" id="{ACF7409B-9D75-42C7-8213-858C5A7DED66}"/>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327B6EBD-C2FA-4C5E-898C-FA5A897BD69A}"/>
              </a:ext>
            </a:extLst>
          </p:cNvPr>
          <p:cNvSpPr>
            <a:spLocks noGrp="1"/>
          </p:cNvSpPr>
          <p:nvPr>
            <p:ph type="sldNum" sz="quarter" idx="12"/>
          </p:nvPr>
        </p:nvSpPr>
        <p:spPr/>
        <p:txBody>
          <a:bodyPr/>
          <a:lstStyle>
            <a:lvl1pPr>
              <a:defRPr/>
            </a:lvl1pPr>
          </a:lstStyle>
          <a:p>
            <a:pPr>
              <a:defRPr/>
            </a:pPr>
            <a:fld id="{356B003B-F7F8-412B-AC9C-4F4E6FB5B599}" type="slidenum">
              <a:rPr lang="sv-SE"/>
              <a:pPr>
                <a:defRPr/>
              </a:pPr>
              <a:t>‹#›</a:t>
            </a:fld>
            <a:endParaRPr lang="sv-SE"/>
          </a:p>
        </p:txBody>
      </p:sp>
    </p:spTree>
    <p:extLst>
      <p:ext uri="{BB962C8B-B14F-4D97-AF65-F5344CB8AC3E}">
        <p14:creationId xmlns:p14="http://schemas.microsoft.com/office/powerpoint/2010/main" val="249256494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3">
            <a:extLst>
              <a:ext uri="{FF2B5EF4-FFF2-40B4-BE49-F238E27FC236}">
                <a16:creationId xmlns:a16="http://schemas.microsoft.com/office/drawing/2014/main" id="{7C975F70-D018-4BC8-84F9-1CB6863358E3}"/>
              </a:ext>
            </a:extLst>
          </p:cNvPr>
          <p:cNvSpPr>
            <a:spLocks noGrp="1"/>
          </p:cNvSpPr>
          <p:nvPr>
            <p:ph type="dt" sz="half" idx="10"/>
          </p:nvPr>
        </p:nvSpPr>
        <p:spPr/>
        <p:txBody>
          <a:bodyPr/>
          <a:lstStyle>
            <a:lvl1pPr>
              <a:defRPr/>
            </a:lvl1pPr>
          </a:lstStyle>
          <a:p>
            <a:pPr>
              <a:defRPr/>
            </a:pPr>
            <a:fld id="{8942FDE6-CEF3-44A0-8275-1C00C525D245}" type="datetimeFigureOut">
              <a:rPr lang="sv-SE"/>
              <a:pPr>
                <a:defRPr/>
              </a:pPr>
              <a:t>2023-08-29</a:t>
            </a:fld>
            <a:endParaRPr lang="sv-SE"/>
          </a:p>
        </p:txBody>
      </p:sp>
      <p:sp>
        <p:nvSpPr>
          <p:cNvPr id="6" name="Platshållare för sidfot 4">
            <a:extLst>
              <a:ext uri="{FF2B5EF4-FFF2-40B4-BE49-F238E27FC236}">
                <a16:creationId xmlns:a16="http://schemas.microsoft.com/office/drawing/2014/main" id="{A1F3E3C0-697C-48B6-BEC4-B21A021FAAC2}"/>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7D8D5E9D-1F4A-4AAC-8B6B-F44AB31BD728}"/>
              </a:ext>
            </a:extLst>
          </p:cNvPr>
          <p:cNvSpPr>
            <a:spLocks noGrp="1"/>
          </p:cNvSpPr>
          <p:nvPr>
            <p:ph type="sldNum" sz="quarter" idx="12"/>
          </p:nvPr>
        </p:nvSpPr>
        <p:spPr/>
        <p:txBody>
          <a:bodyPr/>
          <a:lstStyle>
            <a:lvl1pPr>
              <a:defRPr/>
            </a:lvl1pPr>
          </a:lstStyle>
          <a:p>
            <a:pPr>
              <a:defRPr/>
            </a:pPr>
            <a:fld id="{ED231A5F-1D56-496B-A339-76C7F2C6055A}" type="slidenum">
              <a:rPr lang="sv-SE"/>
              <a:pPr>
                <a:defRPr/>
              </a:pPr>
              <a:t>‹#›</a:t>
            </a:fld>
            <a:endParaRPr lang="sv-SE"/>
          </a:p>
        </p:txBody>
      </p:sp>
    </p:spTree>
    <p:extLst>
      <p:ext uri="{BB962C8B-B14F-4D97-AF65-F5344CB8AC3E}">
        <p14:creationId xmlns:p14="http://schemas.microsoft.com/office/powerpoint/2010/main" val="12394950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7B9D2ADB-6E34-458C-972F-1E30EDDE7CBD}"/>
              </a:ext>
            </a:extLst>
          </p:cNvPr>
          <p:cNvSpPr>
            <a:spLocks noGrp="1"/>
          </p:cNvSpPr>
          <p:nvPr>
            <p:ph type="dt" sz="half" idx="10"/>
          </p:nvPr>
        </p:nvSpPr>
        <p:spPr/>
        <p:txBody>
          <a:bodyPr/>
          <a:lstStyle>
            <a:lvl1pPr>
              <a:defRPr/>
            </a:lvl1pPr>
          </a:lstStyle>
          <a:p>
            <a:pPr>
              <a:defRPr/>
            </a:pPr>
            <a:fld id="{8BEE735D-CA11-4937-B600-A02102C5B909}"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6CC6655D-7793-4048-A46F-AD3531B2D64C}"/>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647DC289-3C3F-419F-A065-F597BE12EFBB}"/>
              </a:ext>
            </a:extLst>
          </p:cNvPr>
          <p:cNvSpPr>
            <a:spLocks noGrp="1"/>
          </p:cNvSpPr>
          <p:nvPr>
            <p:ph type="sldNum" sz="quarter" idx="12"/>
          </p:nvPr>
        </p:nvSpPr>
        <p:spPr/>
        <p:txBody>
          <a:bodyPr/>
          <a:lstStyle>
            <a:lvl1pPr>
              <a:defRPr/>
            </a:lvl1pPr>
          </a:lstStyle>
          <a:p>
            <a:pPr>
              <a:defRPr/>
            </a:pPr>
            <a:fld id="{870E7B20-C7E7-477E-B776-B8522B601C58}" type="slidenum">
              <a:rPr lang="sv-SE"/>
              <a:pPr>
                <a:defRPr/>
              </a:pPr>
              <a:t>‹#›</a:t>
            </a:fld>
            <a:endParaRPr lang="sv-SE"/>
          </a:p>
        </p:txBody>
      </p:sp>
    </p:spTree>
    <p:extLst>
      <p:ext uri="{BB962C8B-B14F-4D97-AF65-F5344CB8AC3E}">
        <p14:creationId xmlns:p14="http://schemas.microsoft.com/office/powerpoint/2010/main" val="323963073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21B0F794-9BBF-4FC6-B4A6-072B74F98E11}"/>
              </a:ext>
            </a:extLst>
          </p:cNvPr>
          <p:cNvSpPr>
            <a:spLocks noGrp="1"/>
          </p:cNvSpPr>
          <p:nvPr>
            <p:ph type="dt" sz="half" idx="10"/>
          </p:nvPr>
        </p:nvSpPr>
        <p:spPr/>
        <p:txBody>
          <a:bodyPr/>
          <a:lstStyle>
            <a:lvl1pPr>
              <a:defRPr/>
            </a:lvl1pPr>
          </a:lstStyle>
          <a:p>
            <a:pPr>
              <a:defRPr/>
            </a:pPr>
            <a:fld id="{CB0BD24E-7408-407E-A4E4-5FC49C97C949}"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FB1FBDB5-CE38-46FE-AB6A-260DB54C15ED}"/>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743752E9-BDB8-4C1B-8843-AB05621F3D82}"/>
              </a:ext>
            </a:extLst>
          </p:cNvPr>
          <p:cNvSpPr>
            <a:spLocks noGrp="1"/>
          </p:cNvSpPr>
          <p:nvPr>
            <p:ph type="sldNum" sz="quarter" idx="12"/>
          </p:nvPr>
        </p:nvSpPr>
        <p:spPr/>
        <p:txBody>
          <a:bodyPr/>
          <a:lstStyle>
            <a:lvl1pPr>
              <a:defRPr/>
            </a:lvl1pPr>
          </a:lstStyle>
          <a:p>
            <a:pPr>
              <a:defRPr/>
            </a:pPr>
            <a:fld id="{8DD20905-52C2-42AF-92F4-50B8746ED07C}" type="slidenum">
              <a:rPr lang="sv-SE"/>
              <a:pPr>
                <a:defRPr/>
              </a:pPr>
              <a:t>‹#›</a:t>
            </a:fld>
            <a:endParaRPr lang="sv-SE"/>
          </a:p>
        </p:txBody>
      </p:sp>
    </p:spTree>
    <p:extLst>
      <p:ext uri="{BB962C8B-B14F-4D97-AF65-F5344CB8AC3E}">
        <p14:creationId xmlns:p14="http://schemas.microsoft.com/office/powerpoint/2010/main" val="240677991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B0B85EA6-E0F5-483F-AD3A-D4B284F45251}"/>
              </a:ext>
            </a:extLst>
          </p:cNvPr>
          <p:cNvSpPr>
            <a:spLocks noGrp="1"/>
          </p:cNvSpPr>
          <p:nvPr>
            <p:ph type="dt" sz="half" idx="10"/>
          </p:nvPr>
        </p:nvSpPr>
        <p:spPr/>
        <p:txBody>
          <a:bodyPr/>
          <a:lstStyle>
            <a:lvl1pPr>
              <a:defRPr/>
            </a:lvl1pPr>
          </a:lstStyle>
          <a:p>
            <a:pPr>
              <a:defRPr/>
            </a:pPr>
            <a:fld id="{C0355D31-F217-4C91-B864-E1AFF0DE29AF}"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57D27081-C133-4D80-80EF-CFF0A2360F91}"/>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C36A1C4E-5EE5-42A3-BAC1-3FEDB08D63E5}"/>
              </a:ext>
            </a:extLst>
          </p:cNvPr>
          <p:cNvSpPr>
            <a:spLocks noGrp="1"/>
          </p:cNvSpPr>
          <p:nvPr>
            <p:ph type="sldNum" sz="quarter" idx="12"/>
          </p:nvPr>
        </p:nvSpPr>
        <p:spPr/>
        <p:txBody>
          <a:bodyPr/>
          <a:lstStyle>
            <a:lvl1pPr>
              <a:defRPr/>
            </a:lvl1pPr>
          </a:lstStyle>
          <a:p>
            <a:pPr>
              <a:defRPr/>
            </a:pPr>
            <a:fld id="{95E1E032-D063-4384-B5C0-A1D34E357767}" type="slidenum">
              <a:rPr lang="sv-SE"/>
              <a:pPr>
                <a:defRPr/>
              </a:pPr>
              <a:t>‹#›</a:t>
            </a:fld>
            <a:endParaRPr lang="sv-SE"/>
          </a:p>
        </p:txBody>
      </p:sp>
    </p:spTree>
    <p:extLst>
      <p:ext uri="{BB962C8B-B14F-4D97-AF65-F5344CB8AC3E}">
        <p14:creationId xmlns:p14="http://schemas.microsoft.com/office/powerpoint/2010/main" val="373654267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E0C7F07B-8EF4-4069-A443-62E2DE507F8A}"/>
              </a:ext>
            </a:extLst>
          </p:cNvPr>
          <p:cNvSpPr>
            <a:spLocks noGrp="1"/>
          </p:cNvSpPr>
          <p:nvPr>
            <p:ph type="dt" sz="half" idx="10"/>
          </p:nvPr>
        </p:nvSpPr>
        <p:spPr/>
        <p:txBody>
          <a:bodyPr/>
          <a:lstStyle>
            <a:lvl1pPr>
              <a:defRPr/>
            </a:lvl1pPr>
          </a:lstStyle>
          <a:p>
            <a:pPr>
              <a:defRPr/>
            </a:pPr>
            <a:fld id="{8189158D-3A34-4188-9CB3-9E8F0FB30C49}"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184610F5-3208-4F33-8517-DE9679D835F5}"/>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A2B48002-2699-4451-A9E1-11F653516C08}"/>
              </a:ext>
            </a:extLst>
          </p:cNvPr>
          <p:cNvSpPr>
            <a:spLocks noGrp="1"/>
          </p:cNvSpPr>
          <p:nvPr>
            <p:ph type="sldNum" sz="quarter" idx="12"/>
          </p:nvPr>
        </p:nvSpPr>
        <p:spPr/>
        <p:txBody>
          <a:bodyPr/>
          <a:lstStyle>
            <a:lvl1pPr>
              <a:defRPr/>
            </a:lvl1pPr>
          </a:lstStyle>
          <a:p>
            <a:pPr>
              <a:defRPr/>
            </a:pPr>
            <a:fld id="{83214C61-315A-42F3-8C77-08BF25DC03EE}" type="slidenum">
              <a:rPr lang="sv-SE"/>
              <a:pPr>
                <a:defRPr/>
              </a:pPr>
              <a:t>‹#›</a:t>
            </a:fld>
            <a:endParaRPr lang="sv-SE"/>
          </a:p>
        </p:txBody>
      </p:sp>
    </p:spTree>
    <p:extLst>
      <p:ext uri="{BB962C8B-B14F-4D97-AF65-F5344CB8AC3E}">
        <p14:creationId xmlns:p14="http://schemas.microsoft.com/office/powerpoint/2010/main" val="417460912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DA990329-DB96-4913-B2C3-E8148E24592F}"/>
              </a:ext>
            </a:extLst>
          </p:cNvPr>
          <p:cNvSpPr>
            <a:spLocks noGrp="1"/>
          </p:cNvSpPr>
          <p:nvPr>
            <p:ph type="dt" sz="half" idx="10"/>
          </p:nvPr>
        </p:nvSpPr>
        <p:spPr/>
        <p:txBody>
          <a:bodyPr/>
          <a:lstStyle>
            <a:lvl1pPr>
              <a:defRPr/>
            </a:lvl1pPr>
          </a:lstStyle>
          <a:p>
            <a:pPr>
              <a:defRPr/>
            </a:pPr>
            <a:fld id="{DB80FCDF-85F9-4DD4-A089-92AEB1B06DDC}"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C95350C2-D227-460A-ABBF-3EC54AF0313B}"/>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A341C713-EEE1-47CA-9BB0-3CAC0BFF4796}"/>
              </a:ext>
            </a:extLst>
          </p:cNvPr>
          <p:cNvSpPr>
            <a:spLocks noGrp="1"/>
          </p:cNvSpPr>
          <p:nvPr>
            <p:ph type="sldNum" sz="quarter" idx="12"/>
          </p:nvPr>
        </p:nvSpPr>
        <p:spPr/>
        <p:txBody>
          <a:bodyPr/>
          <a:lstStyle>
            <a:lvl1pPr>
              <a:defRPr/>
            </a:lvl1pPr>
          </a:lstStyle>
          <a:p>
            <a:pPr>
              <a:defRPr/>
            </a:pPr>
            <a:fld id="{FDFA244E-CFC6-4787-B730-5AC449DA72A3}" type="slidenum">
              <a:rPr lang="sv-SE"/>
              <a:pPr>
                <a:defRPr/>
              </a:pPr>
              <a:t>‹#›</a:t>
            </a:fld>
            <a:endParaRPr lang="sv-SE"/>
          </a:p>
        </p:txBody>
      </p:sp>
    </p:spTree>
    <p:extLst>
      <p:ext uri="{BB962C8B-B14F-4D97-AF65-F5344CB8AC3E}">
        <p14:creationId xmlns:p14="http://schemas.microsoft.com/office/powerpoint/2010/main" val="96419388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00340913-3D3F-4058-9CDE-759EDBEA9CDF}"/>
              </a:ext>
            </a:extLst>
          </p:cNvPr>
          <p:cNvSpPr>
            <a:spLocks noGrp="1"/>
          </p:cNvSpPr>
          <p:nvPr>
            <p:ph type="dt" sz="half" idx="10"/>
          </p:nvPr>
        </p:nvSpPr>
        <p:spPr/>
        <p:txBody>
          <a:bodyPr/>
          <a:lstStyle>
            <a:lvl1pPr>
              <a:defRPr/>
            </a:lvl1pPr>
          </a:lstStyle>
          <a:p>
            <a:pPr>
              <a:defRPr/>
            </a:pPr>
            <a:fld id="{5A99F67B-A51B-47A1-A117-CE0C07735B7D}"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4376C83B-6250-4998-B058-FF92801270EE}"/>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9FF57792-F537-48A4-9A45-2F032106D4DD}"/>
              </a:ext>
            </a:extLst>
          </p:cNvPr>
          <p:cNvSpPr>
            <a:spLocks noGrp="1"/>
          </p:cNvSpPr>
          <p:nvPr>
            <p:ph type="sldNum" sz="quarter" idx="12"/>
          </p:nvPr>
        </p:nvSpPr>
        <p:spPr/>
        <p:txBody>
          <a:bodyPr/>
          <a:lstStyle>
            <a:lvl1pPr>
              <a:defRPr/>
            </a:lvl1pPr>
          </a:lstStyle>
          <a:p>
            <a:pPr>
              <a:defRPr/>
            </a:pPr>
            <a:fld id="{311CDFA4-96D9-42D7-8BA4-D88904C7D077}" type="slidenum">
              <a:rPr lang="sv-SE"/>
              <a:pPr>
                <a:defRPr/>
              </a:pPr>
              <a:t>‹#›</a:t>
            </a:fld>
            <a:endParaRPr lang="sv-SE"/>
          </a:p>
        </p:txBody>
      </p:sp>
    </p:spTree>
    <p:extLst>
      <p:ext uri="{BB962C8B-B14F-4D97-AF65-F5344CB8AC3E}">
        <p14:creationId xmlns:p14="http://schemas.microsoft.com/office/powerpoint/2010/main" val="337432749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3">
            <a:extLst>
              <a:ext uri="{FF2B5EF4-FFF2-40B4-BE49-F238E27FC236}">
                <a16:creationId xmlns:a16="http://schemas.microsoft.com/office/drawing/2014/main" id="{63ABD897-1585-4847-9779-4810648AE761}"/>
              </a:ext>
            </a:extLst>
          </p:cNvPr>
          <p:cNvSpPr>
            <a:spLocks noGrp="1"/>
          </p:cNvSpPr>
          <p:nvPr>
            <p:ph type="dt" sz="half" idx="10"/>
          </p:nvPr>
        </p:nvSpPr>
        <p:spPr/>
        <p:txBody>
          <a:bodyPr/>
          <a:lstStyle>
            <a:lvl1pPr>
              <a:defRPr/>
            </a:lvl1pPr>
          </a:lstStyle>
          <a:p>
            <a:pPr>
              <a:defRPr/>
            </a:pPr>
            <a:fld id="{1EA0A99E-BFFB-42EB-BA82-853E7D462E94}" type="datetimeFigureOut">
              <a:rPr lang="sv-SE"/>
              <a:pPr>
                <a:defRPr/>
              </a:pPr>
              <a:t>2023-08-29</a:t>
            </a:fld>
            <a:endParaRPr lang="sv-SE"/>
          </a:p>
        </p:txBody>
      </p:sp>
      <p:sp>
        <p:nvSpPr>
          <p:cNvPr id="6" name="Platshållare för sidfot 4">
            <a:extLst>
              <a:ext uri="{FF2B5EF4-FFF2-40B4-BE49-F238E27FC236}">
                <a16:creationId xmlns:a16="http://schemas.microsoft.com/office/drawing/2014/main" id="{15D2F7D2-2A90-4C1D-BBB9-416651E78C5A}"/>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E273B72D-8362-46E8-B199-C5F085F3412F}"/>
              </a:ext>
            </a:extLst>
          </p:cNvPr>
          <p:cNvSpPr>
            <a:spLocks noGrp="1"/>
          </p:cNvSpPr>
          <p:nvPr>
            <p:ph type="sldNum" sz="quarter" idx="12"/>
          </p:nvPr>
        </p:nvSpPr>
        <p:spPr/>
        <p:txBody>
          <a:bodyPr/>
          <a:lstStyle>
            <a:lvl1pPr>
              <a:defRPr/>
            </a:lvl1pPr>
          </a:lstStyle>
          <a:p>
            <a:pPr>
              <a:defRPr/>
            </a:pPr>
            <a:fld id="{4AAA4ACA-68A9-40AC-BE5B-4E88F7D27906}" type="slidenum">
              <a:rPr lang="sv-SE"/>
              <a:pPr>
                <a:defRPr/>
              </a:pPr>
              <a:t>‹#›</a:t>
            </a:fld>
            <a:endParaRPr lang="sv-SE"/>
          </a:p>
        </p:txBody>
      </p:sp>
    </p:spTree>
    <p:extLst>
      <p:ext uri="{BB962C8B-B14F-4D97-AF65-F5344CB8AC3E}">
        <p14:creationId xmlns:p14="http://schemas.microsoft.com/office/powerpoint/2010/main" val="202915582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3">
            <a:extLst>
              <a:ext uri="{FF2B5EF4-FFF2-40B4-BE49-F238E27FC236}">
                <a16:creationId xmlns:a16="http://schemas.microsoft.com/office/drawing/2014/main" id="{4A7BCE24-54CE-4E57-93C7-69A104A773E9}"/>
              </a:ext>
            </a:extLst>
          </p:cNvPr>
          <p:cNvSpPr>
            <a:spLocks noGrp="1"/>
          </p:cNvSpPr>
          <p:nvPr>
            <p:ph type="dt" sz="half" idx="10"/>
          </p:nvPr>
        </p:nvSpPr>
        <p:spPr/>
        <p:txBody>
          <a:bodyPr/>
          <a:lstStyle>
            <a:lvl1pPr>
              <a:defRPr/>
            </a:lvl1pPr>
          </a:lstStyle>
          <a:p>
            <a:pPr>
              <a:defRPr/>
            </a:pPr>
            <a:fld id="{DA821F57-41AB-42A7-B462-63F27BFCD9CA}" type="datetimeFigureOut">
              <a:rPr lang="sv-SE"/>
              <a:pPr>
                <a:defRPr/>
              </a:pPr>
              <a:t>2023-08-29</a:t>
            </a:fld>
            <a:endParaRPr lang="sv-SE"/>
          </a:p>
        </p:txBody>
      </p:sp>
      <p:sp>
        <p:nvSpPr>
          <p:cNvPr id="8" name="Platshållare för sidfot 4">
            <a:extLst>
              <a:ext uri="{FF2B5EF4-FFF2-40B4-BE49-F238E27FC236}">
                <a16:creationId xmlns:a16="http://schemas.microsoft.com/office/drawing/2014/main" id="{882D39D1-A24E-4E07-A971-77296546B88E}"/>
              </a:ext>
            </a:extLst>
          </p:cNvPr>
          <p:cNvSpPr>
            <a:spLocks noGrp="1"/>
          </p:cNvSpPr>
          <p:nvPr>
            <p:ph type="ftr" sz="quarter" idx="11"/>
          </p:nvPr>
        </p:nvSpPr>
        <p:spPr/>
        <p:txBody>
          <a:bodyPr/>
          <a:lstStyle>
            <a:lvl1pPr>
              <a:defRPr/>
            </a:lvl1pPr>
          </a:lstStyle>
          <a:p>
            <a:pPr>
              <a:defRPr/>
            </a:pPr>
            <a:endParaRPr lang="sv-SE"/>
          </a:p>
        </p:txBody>
      </p:sp>
      <p:sp>
        <p:nvSpPr>
          <p:cNvPr id="9" name="Platshållare för bildnummer 5">
            <a:extLst>
              <a:ext uri="{FF2B5EF4-FFF2-40B4-BE49-F238E27FC236}">
                <a16:creationId xmlns:a16="http://schemas.microsoft.com/office/drawing/2014/main" id="{352EF17B-6771-4895-8B81-92B514F5FDF7}"/>
              </a:ext>
            </a:extLst>
          </p:cNvPr>
          <p:cNvSpPr>
            <a:spLocks noGrp="1"/>
          </p:cNvSpPr>
          <p:nvPr>
            <p:ph type="sldNum" sz="quarter" idx="12"/>
          </p:nvPr>
        </p:nvSpPr>
        <p:spPr/>
        <p:txBody>
          <a:bodyPr/>
          <a:lstStyle>
            <a:lvl1pPr>
              <a:defRPr/>
            </a:lvl1pPr>
          </a:lstStyle>
          <a:p>
            <a:pPr>
              <a:defRPr/>
            </a:pPr>
            <a:fld id="{C3B93272-FE53-45B2-8BAC-11D3B6966189}" type="slidenum">
              <a:rPr lang="sv-SE"/>
              <a:pPr>
                <a:defRPr/>
              </a:pPr>
              <a:t>‹#›</a:t>
            </a:fld>
            <a:endParaRPr lang="sv-SE"/>
          </a:p>
        </p:txBody>
      </p:sp>
    </p:spTree>
    <p:extLst>
      <p:ext uri="{BB962C8B-B14F-4D97-AF65-F5344CB8AC3E}">
        <p14:creationId xmlns:p14="http://schemas.microsoft.com/office/powerpoint/2010/main" val="301142238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datum 3">
            <a:extLst>
              <a:ext uri="{FF2B5EF4-FFF2-40B4-BE49-F238E27FC236}">
                <a16:creationId xmlns:a16="http://schemas.microsoft.com/office/drawing/2014/main" id="{8A49025E-008E-4AA9-A356-475F7CD74EC9}"/>
              </a:ext>
            </a:extLst>
          </p:cNvPr>
          <p:cNvSpPr>
            <a:spLocks noGrp="1"/>
          </p:cNvSpPr>
          <p:nvPr>
            <p:ph type="dt" sz="half" idx="10"/>
          </p:nvPr>
        </p:nvSpPr>
        <p:spPr/>
        <p:txBody>
          <a:bodyPr/>
          <a:lstStyle>
            <a:lvl1pPr>
              <a:defRPr/>
            </a:lvl1pPr>
          </a:lstStyle>
          <a:p>
            <a:pPr>
              <a:defRPr/>
            </a:pPr>
            <a:fld id="{D52D6B48-57DE-4981-9D00-393E39831F2C}" type="datetimeFigureOut">
              <a:rPr lang="sv-SE"/>
              <a:pPr>
                <a:defRPr/>
              </a:pPr>
              <a:t>2023-08-29</a:t>
            </a:fld>
            <a:endParaRPr lang="sv-SE"/>
          </a:p>
        </p:txBody>
      </p:sp>
      <p:sp>
        <p:nvSpPr>
          <p:cNvPr id="4" name="Platshållare för sidfot 4">
            <a:extLst>
              <a:ext uri="{FF2B5EF4-FFF2-40B4-BE49-F238E27FC236}">
                <a16:creationId xmlns:a16="http://schemas.microsoft.com/office/drawing/2014/main" id="{EAD9E852-D51B-4CA3-B6F4-8755B2C209E5}"/>
              </a:ext>
            </a:extLst>
          </p:cNvPr>
          <p:cNvSpPr>
            <a:spLocks noGrp="1"/>
          </p:cNvSpPr>
          <p:nvPr>
            <p:ph type="ftr" sz="quarter" idx="11"/>
          </p:nvPr>
        </p:nvSpPr>
        <p:spPr/>
        <p:txBody>
          <a:bodyPr/>
          <a:lstStyle>
            <a:lvl1pPr>
              <a:defRPr/>
            </a:lvl1pPr>
          </a:lstStyle>
          <a:p>
            <a:pPr>
              <a:defRPr/>
            </a:pPr>
            <a:endParaRPr lang="sv-SE"/>
          </a:p>
        </p:txBody>
      </p:sp>
      <p:sp>
        <p:nvSpPr>
          <p:cNvPr id="5" name="Platshållare för bildnummer 5">
            <a:extLst>
              <a:ext uri="{FF2B5EF4-FFF2-40B4-BE49-F238E27FC236}">
                <a16:creationId xmlns:a16="http://schemas.microsoft.com/office/drawing/2014/main" id="{602D654B-7D95-4965-AA14-1141EA1F9204}"/>
              </a:ext>
            </a:extLst>
          </p:cNvPr>
          <p:cNvSpPr>
            <a:spLocks noGrp="1"/>
          </p:cNvSpPr>
          <p:nvPr>
            <p:ph type="sldNum" sz="quarter" idx="12"/>
          </p:nvPr>
        </p:nvSpPr>
        <p:spPr/>
        <p:txBody>
          <a:bodyPr/>
          <a:lstStyle>
            <a:lvl1pPr>
              <a:defRPr/>
            </a:lvl1pPr>
          </a:lstStyle>
          <a:p>
            <a:pPr>
              <a:defRPr/>
            </a:pPr>
            <a:fld id="{88E810E9-9FF5-447D-9FD4-324607B2E482}" type="slidenum">
              <a:rPr lang="sv-SE"/>
              <a:pPr>
                <a:defRPr/>
              </a:pPr>
              <a:t>‹#›</a:t>
            </a:fld>
            <a:endParaRPr lang="sv-SE"/>
          </a:p>
        </p:txBody>
      </p:sp>
    </p:spTree>
    <p:extLst>
      <p:ext uri="{BB962C8B-B14F-4D97-AF65-F5344CB8AC3E}">
        <p14:creationId xmlns:p14="http://schemas.microsoft.com/office/powerpoint/2010/main" val="281665590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75F92A65-76A7-4B3D-957C-A3F7DC9C78AF}"/>
              </a:ext>
            </a:extLst>
          </p:cNvPr>
          <p:cNvSpPr>
            <a:spLocks noGrp="1"/>
          </p:cNvSpPr>
          <p:nvPr>
            <p:ph type="dt" sz="half" idx="10"/>
          </p:nvPr>
        </p:nvSpPr>
        <p:spPr/>
        <p:txBody>
          <a:bodyPr/>
          <a:lstStyle>
            <a:lvl1pPr>
              <a:defRPr/>
            </a:lvl1pPr>
          </a:lstStyle>
          <a:p>
            <a:pPr>
              <a:defRPr/>
            </a:pPr>
            <a:fld id="{149CEEEC-AB76-4263-8ADD-5794E02852FF}" type="datetimeFigureOut">
              <a:rPr lang="sv-SE"/>
              <a:pPr>
                <a:defRPr/>
              </a:pPr>
              <a:t>2023-08-29</a:t>
            </a:fld>
            <a:endParaRPr lang="sv-SE"/>
          </a:p>
        </p:txBody>
      </p:sp>
      <p:sp>
        <p:nvSpPr>
          <p:cNvPr id="3" name="Platshållare för sidfot 4">
            <a:extLst>
              <a:ext uri="{FF2B5EF4-FFF2-40B4-BE49-F238E27FC236}">
                <a16:creationId xmlns:a16="http://schemas.microsoft.com/office/drawing/2014/main" id="{7F74AA0F-0A95-415F-8C8B-3F236A3304DC}"/>
              </a:ext>
            </a:extLst>
          </p:cNvPr>
          <p:cNvSpPr>
            <a:spLocks noGrp="1"/>
          </p:cNvSpPr>
          <p:nvPr>
            <p:ph type="ftr" sz="quarter" idx="11"/>
          </p:nvPr>
        </p:nvSpPr>
        <p:spPr/>
        <p:txBody>
          <a:bodyPr/>
          <a:lstStyle>
            <a:lvl1pPr>
              <a:defRPr/>
            </a:lvl1pPr>
          </a:lstStyle>
          <a:p>
            <a:pPr>
              <a:defRPr/>
            </a:pPr>
            <a:endParaRPr lang="sv-SE"/>
          </a:p>
        </p:txBody>
      </p:sp>
      <p:sp>
        <p:nvSpPr>
          <p:cNvPr id="4" name="Platshållare för bildnummer 5">
            <a:extLst>
              <a:ext uri="{FF2B5EF4-FFF2-40B4-BE49-F238E27FC236}">
                <a16:creationId xmlns:a16="http://schemas.microsoft.com/office/drawing/2014/main" id="{45D108AA-F3E2-448D-A154-766D534528DF}"/>
              </a:ext>
            </a:extLst>
          </p:cNvPr>
          <p:cNvSpPr>
            <a:spLocks noGrp="1"/>
          </p:cNvSpPr>
          <p:nvPr>
            <p:ph type="sldNum" sz="quarter" idx="12"/>
          </p:nvPr>
        </p:nvSpPr>
        <p:spPr/>
        <p:txBody>
          <a:bodyPr/>
          <a:lstStyle>
            <a:lvl1pPr>
              <a:defRPr/>
            </a:lvl1pPr>
          </a:lstStyle>
          <a:p>
            <a:pPr>
              <a:defRPr/>
            </a:pPr>
            <a:fld id="{933E7696-7EAA-4A8A-830F-11245F3F44FA}" type="slidenum">
              <a:rPr lang="sv-SE"/>
              <a:pPr>
                <a:defRPr/>
              </a:pPr>
              <a:t>‹#›</a:t>
            </a:fld>
            <a:endParaRPr lang="sv-SE"/>
          </a:p>
        </p:txBody>
      </p:sp>
    </p:spTree>
    <p:extLst>
      <p:ext uri="{BB962C8B-B14F-4D97-AF65-F5344CB8AC3E}">
        <p14:creationId xmlns:p14="http://schemas.microsoft.com/office/powerpoint/2010/main" val="126689725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3">
            <a:extLst>
              <a:ext uri="{FF2B5EF4-FFF2-40B4-BE49-F238E27FC236}">
                <a16:creationId xmlns:a16="http://schemas.microsoft.com/office/drawing/2014/main" id="{9B1FB748-A856-4EBF-8635-7FE4EC8C4D1F}"/>
              </a:ext>
            </a:extLst>
          </p:cNvPr>
          <p:cNvSpPr>
            <a:spLocks noGrp="1"/>
          </p:cNvSpPr>
          <p:nvPr>
            <p:ph type="dt" sz="half" idx="10"/>
          </p:nvPr>
        </p:nvSpPr>
        <p:spPr/>
        <p:txBody>
          <a:bodyPr/>
          <a:lstStyle>
            <a:lvl1pPr>
              <a:defRPr/>
            </a:lvl1pPr>
          </a:lstStyle>
          <a:p>
            <a:pPr>
              <a:defRPr/>
            </a:pPr>
            <a:fld id="{E7CDB467-291D-4614-8F42-81F4ADD0406D}" type="datetimeFigureOut">
              <a:rPr lang="sv-SE"/>
              <a:pPr>
                <a:defRPr/>
              </a:pPr>
              <a:t>2023-08-29</a:t>
            </a:fld>
            <a:endParaRPr lang="sv-SE"/>
          </a:p>
        </p:txBody>
      </p:sp>
      <p:sp>
        <p:nvSpPr>
          <p:cNvPr id="6" name="Platshållare för sidfot 4">
            <a:extLst>
              <a:ext uri="{FF2B5EF4-FFF2-40B4-BE49-F238E27FC236}">
                <a16:creationId xmlns:a16="http://schemas.microsoft.com/office/drawing/2014/main" id="{0DF1AA1F-038B-4568-A581-257525C726F9}"/>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AA35BA8B-CF16-4F15-A9B8-7BECCCF77AB4}"/>
              </a:ext>
            </a:extLst>
          </p:cNvPr>
          <p:cNvSpPr>
            <a:spLocks noGrp="1"/>
          </p:cNvSpPr>
          <p:nvPr>
            <p:ph type="sldNum" sz="quarter" idx="12"/>
          </p:nvPr>
        </p:nvSpPr>
        <p:spPr/>
        <p:txBody>
          <a:bodyPr/>
          <a:lstStyle>
            <a:lvl1pPr>
              <a:defRPr/>
            </a:lvl1pPr>
          </a:lstStyle>
          <a:p>
            <a:pPr>
              <a:defRPr/>
            </a:pPr>
            <a:fld id="{A90336DD-8D74-4DBB-AE9D-DE749DCD1B00}" type="slidenum">
              <a:rPr lang="sv-SE"/>
              <a:pPr>
                <a:defRPr/>
              </a:pPr>
              <a:t>‹#›</a:t>
            </a:fld>
            <a:endParaRPr lang="sv-SE"/>
          </a:p>
        </p:txBody>
      </p:sp>
    </p:spTree>
    <p:extLst>
      <p:ext uri="{BB962C8B-B14F-4D97-AF65-F5344CB8AC3E}">
        <p14:creationId xmlns:p14="http://schemas.microsoft.com/office/powerpoint/2010/main" val="14185641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6109D373-4F4F-4596-96EC-6804C7A372F5}"/>
              </a:ext>
            </a:extLst>
          </p:cNvPr>
          <p:cNvSpPr>
            <a:spLocks noGrp="1"/>
          </p:cNvSpPr>
          <p:nvPr>
            <p:ph type="dt" sz="half" idx="10"/>
          </p:nvPr>
        </p:nvSpPr>
        <p:spPr/>
        <p:txBody>
          <a:bodyPr/>
          <a:lstStyle>
            <a:lvl1pPr>
              <a:defRPr/>
            </a:lvl1pPr>
          </a:lstStyle>
          <a:p>
            <a:pPr>
              <a:defRPr/>
            </a:pPr>
            <a:fld id="{1606A0BA-8948-431F-B635-CC8FE8824F69}"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001B61A1-AB6D-4AC4-B51A-5E83487C1DEF}"/>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622F6AF9-0D12-48D0-98E9-267E5514C476}"/>
              </a:ext>
            </a:extLst>
          </p:cNvPr>
          <p:cNvSpPr>
            <a:spLocks noGrp="1"/>
          </p:cNvSpPr>
          <p:nvPr>
            <p:ph type="sldNum" sz="quarter" idx="12"/>
          </p:nvPr>
        </p:nvSpPr>
        <p:spPr/>
        <p:txBody>
          <a:bodyPr/>
          <a:lstStyle>
            <a:lvl1pPr>
              <a:defRPr/>
            </a:lvl1pPr>
          </a:lstStyle>
          <a:p>
            <a:pPr>
              <a:defRPr/>
            </a:pPr>
            <a:fld id="{A5F1BF0A-56BC-4B56-BF8A-5931B83037F1}" type="slidenum">
              <a:rPr lang="sv-SE"/>
              <a:pPr>
                <a:defRPr/>
              </a:pPr>
              <a:t>‹#›</a:t>
            </a:fld>
            <a:endParaRPr lang="sv-SE"/>
          </a:p>
        </p:txBody>
      </p:sp>
    </p:spTree>
    <p:extLst>
      <p:ext uri="{BB962C8B-B14F-4D97-AF65-F5344CB8AC3E}">
        <p14:creationId xmlns:p14="http://schemas.microsoft.com/office/powerpoint/2010/main" val="82739161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3">
            <a:extLst>
              <a:ext uri="{FF2B5EF4-FFF2-40B4-BE49-F238E27FC236}">
                <a16:creationId xmlns:a16="http://schemas.microsoft.com/office/drawing/2014/main" id="{236A5074-DD10-4290-8B8F-57E8AF7729A8}"/>
              </a:ext>
            </a:extLst>
          </p:cNvPr>
          <p:cNvSpPr>
            <a:spLocks noGrp="1"/>
          </p:cNvSpPr>
          <p:nvPr>
            <p:ph type="dt" sz="half" idx="10"/>
          </p:nvPr>
        </p:nvSpPr>
        <p:spPr/>
        <p:txBody>
          <a:bodyPr/>
          <a:lstStyle>
            <a:lvl1pPr>
              <a:defRPr/>
            </a:lvl1pPr>
          </a:lstStyle>
          <a:p>
            <a:pPr>
              <a:defRPr/>
            </a:pPr>
            <a:fld id="{30E98074-7D40-416F-B9D1-0419FBDF9B8E}" type="datetimeFigureOut">
              <a:rPr lang="sv-SE"/>
              <a:pPr>
                <a:defRPr/>
              </a:pPr>
              <a:t>2023-08-29</a:t>
            </a:fld>
            <a:endParaRPr lang="sv-SE"/>
          </a:p>
        </p:txBody>
      </p:sp>
      <p:sp>
        <p:nvSpPr>
          <p:cNvPr id="6" name="Platshållare för sidfot 4">
            <a:extLst>
              <a:ext uri="{FF2B5EF4-FFF2-40B4-BE49-F238E27FC236}">
                <a16:creationId xmlns:a16="http://schemas.microsoft.com/office/drawing/2014/main" id="{461FF569-240D-4C8D-8CAF-5F0430F1742C}"/>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66ABFEAF-0E67-4B9F-BD0D-0076A583B5F5}"/>
              </a:ext>
            </a:extLst>
          </p:cNvPr>
          <p:cNvSpPr>
            <a:spLocks noGrp="1"/>
          </p:cNvSpPr>
          <p:nvPr>
            <p:ph type="sldNum" sz="quarter" idx="12"/>
          </p:nvPr>
        </p:nvSpPr>
        <p:spPr/>
        <p:txBody>
          <a:bodyPr/>
          <a:lstStyle>
            <a:lvl1pPr>
              <a:defRPr/>
            </a:lvl1pPr>
          </a:lstStyle>
          <a:p>
            <a:pPr>
              <a:defRPr/>
            </a:pPr>
            <a:fld id="{AB20C49F-9C6C-41CF-82EC-D8EFABFFCD3C}" type="slidenum">
              <a:rPr lang="sv-SE"/>
              <a:pPr>
                <a:defRPr/>
              </a:pPr>
              <a:t>‹#›</a:t>
            </a:fld>
            <a:endParaRPr lang="sv-SE"/>
          </a:p>
        </p:txBody>
      </p:sp>
    </p:spTree>
    <p:extLst>
      <p:ext uri="{BB962C8B-B14F-4D97-AF65-F5344CB8AC3E}">
        <p14:creationId xmlns:p14="http://schemas.microsoft.com/office/powerpoint/2010/main" val="350080726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38EE171-7EB9-443E-A332-C03F048FD425}"/>
              </a:ext>
            </a:extLst>
          </p:cNvPr>
          <p:cNvSpPr>
            <a:spLocks noGrp="1"/>
          </p:cNvSpPr>
          <p:nvPr>
            <p:ph type="dt" sz="half" idx="10"/>
          </p:nvPr>
        </p:nvSpPr>
        <p:spPr/>
        <p:txBody>
          <a:bodyPr/>
          <a:lstStyle>
            <a:lvl1pPr>
              <a:defRPr/>
            </a:lvl1pPr>
          </a:lstStyle>
          <a:p>
            <a:pPr>
              <a:defRPr/>
            </a:pPr>
            <a:fld id="{E95D3C5E-28A6-4B9E-9C3D-887D2C9B0BFF}"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1D4D2C3C-10F5-4D8C-B0FB-36D24900E8F1}"/>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0BEE644A-EC4C-4F3E-A92F-DD1C6F990391}"/>
              </a:ext>
            </a:extLst>
          </p:cNvPr>
          <p:cNvSpPr>
            <a:spLocks noGrp="1"/>
          </p:cNvSpPr>
          <p:nvPr>
            <p:ph type="sldNum" sz="quarter" idx="12"/>
          </p:nvPr>
        </p:nvSpPr>
        <p:spPr/>
        <p:txBody>
          <a:bodyPr/>
          <a:lstStyle>
            <a:lvl1pPr>
              <a:defRPr/>
            </a:lvl1pPr>
          </a:lstStyle>
          <a:p>
            <a:pPr>
              <a:defRPr/>
            </a:pPr>
            <a:fld id="{7F4F828F-DB56-4837-BEB9-D693CBA193FD}" type="slidenum">
              <a:rPr lang="sv-SE"/>
              <a:pPr>
                <a:defRPr/>
              </a:pPr>
              <a:t>‹#›</a:t>
            </a:fld>
            <a:endParaRPr lang="sv-SE"/>
          </a:p>
        </p:txBody>
      </p:sp>
    </p:spTree>
    <p:extLst>
      <p:ext uri="{BB962C8B-B14F-4D97-AF65-F5344CB8AC3E}">
        <p14:creationId xmlns:p14="http://schemas.microsoft.com/office/powerpoint/2010/main" val="405206537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DF5FEB22-C8D6-4793-83C8-B18135FDD00D}"/>
              </a:ext>
            </a:extLst>
          </p:cNvPr>
          <p:cNvSpPr>
            <a:spLocks noGrp="1"/>
          </p:cNvSpPr>
          <p:nvPr>
            <p:ph type="dt" sz="half" idx="10"/>
          </p:nvPr>
        </p:nvSpPr>
        <p:spPr/>
        <p:txBody>
          <a:bodyPr/>
          <a:lstStyle>
            <a:lvl1pPr>
              <a:defRPr/>
            </a:lvl1pPr>
          </a:lstStyle>
          <a:p>
            <a:pPr>
              <a:defRPr/>
            </a:pPr>
            <a:fld id="{A1726667-E153-415B-8724-3338F8B7F7DC}"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2DF7A8AD-1B93-47A1-BF91-ED0C4E9C8812}"/>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E6BE1D89-59BA-42EE-ADC4-20236BFDFCF3}"/>
              </a:ext>
            </a:extLst>
          </p:cNvPr>
          <p:cNvSpPr>
            <a:spLocks noGrp="1"/>
          </p:cNvSpPr>
          <p:nvPr>
            <p:ph type="sldNum" sz="quarter" idx="12"/>
          </p:nvPr>
        </p:nvSpPr>
        <p:spPr/>
        <p:txBody>
          <a:bodyPr/>
          <a:lstStyle>
            <a:lvl1pPr>
              <a:defRPr/>
            </a:lvl1pPr>
          </a:lstStyle>
          <a:p>
            <a:pPr>
              <a:defRPr/>
            </a:pPr>
            <a:fld id="{495A06EC-75F7-433E-BD91-184AFB88D7B3}" type="slidenum">
              <a:rPr lang="sv-SE"/>
              <a:pPr>
                <a:defRPr/>
              </a:pPr>
              <a:t>‹#›</a:t>
            </a:fld>
            <a:endParaRPr lang="sv-SE"/>
          </a:p>
        </p:txBody>
      </p:sp>
    </p:spTree>
    <p:extLst>
      <p:ext uri="{BB962C8B-B14F-4D97-AF65-F5344CB8AC3E}">
        <p14:creationId xmlns:p14="http://schemas.microsoft.com/office/powerpoint/2010/main" val="280585807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0C116315-99E8-4BB5-848D-E81EFEACAAC3}"/>
              </a:ext>
            </a:extLst>
          </p:cNvPr>
          <p:cNvSpPr>
            <a:spLocks noGrp="1"/>
          </p:cNvSpPr>
          <p:nvPr>
            <p:ph type="dt" sz="half" idx="10"/>
          </p:nvPr>
        </p:nvSpPr>
        <p:spPr/>
        <p:txBody>
          <a:bodyPr/>
          <a:lstStyle>
            <a:lvl1pPr>
              <a:defRPr/>
            </a:lvl1pPr>
          </a:lstStyle>
          <a:p>
            <a:pPr>
              <a:defRPr/>
            </a:pPr>
            <a:fld id="{6D0D2B50-36F8-4790-87A8-422E2D83F66F}"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AC27F242-D015-466E-9A28-D9A5DC2E7608}"/>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E2AA01EE-0F00-4CF4-B7FA-AB505835AECC}"/>
              </a:ext>
            </a:extLst>
          </p:cNvPr>
          <p:cNvSpPr>
            <a:spLocks noGrp="1"/>
          </p:cNvSpPr>
          <p:nvPr>
            <p:ph type="sldNum" sz="quarter" idx="12"/>
          </p:nvPr>
        </p:nvSpPr>
        <p:spPr/>
        <p:txBody>
          <a:bodyPr/>
          <a:lstStyle>
            <a:lvl1pPr>
              <a:defRPr/>
            </a:lvl1pPr>
          </a:lstStyle>
          <a:p>
            <a:pPr>
              <a:defRPr/>
            </a:pPr>
            <a:fld id="{398ACC48-21C2-4E26-B948-80487FE4646D}" type="slidenum">
              <a:rPr lang="sv-SE"/>
              <a:pPr>
                <a:defRPr/>
              </a:pPr>
              <a:t>‹#›</a:t>
            </a:fld>
            <a:endParaRPr lang="sv-SE"/>
          </a:p>
        </p:txBody>
      </p:sp>
    </p:spTree>
    <p:extLst>
      <p:ext uri="{BB962C8B-B14F-4D97-AF65-F5344CB8AC3E}">
        <p14:creationId xmlns:p14="http://schemas.microsoft.com/office/powerpoint/2010/main" val="344112264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D54BBB75-412A-4C84-9230-A58CF8D8634A}"/>
              </a:ext>
            </a:extLst>
          </p:cNvPr>
          <p:cNvSpPr>
            <a:spLocks noGrp="1"/>
          </p:cNvSpPr>
          <p:nvPr>
            <p:ph type="dt" sz="half" idx="10"/>
          </p:nvPr>
        </p:nvSpPr>
        <p:spPr/>
        <p:txBody>
          <a:bodyPr/>
          <a:lstStyle>
            <a:lvl1pPr>
              <a:defRPr/>
            </a:lvl1pPr>
          </a:lstStyle>
          <a:p>
            <a:pPr>
              <a:defRPr/>
            </a:pPr>
            <a:fld id="{CF5C3667-21AB-425A-AC87-D86963A742B9}"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CBEA959F-E743-440B-B8AA-2E3DAB5043B5}"/>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1E886F73-CFAF-437D-BD30-009283E9A2D4}"/>
              </a:ext>
            </a:extLst>
          </p:cNvPr>
          <p:cNvSpPr>
            <a:spLocks noGrp="1"/>
          </p:cNvSpPr>
          <p:nvPr>
            <p:ph type="sldNum" sz="quarter" idx="12"/>
          </p:nvPr>
        </p:nvSpPr>
        <p:spPr/>
        <p:txBody>
          <a:bodyPr/>
          <a:lstStyle>
            <a:lvl1pPr>
              <a:defRPr/>
            </a:lvl1pPr>
          </a:lstStyle>
          <a:p>
            <a:pPr>
              <a:defRPr/>
            </a:pPr>
            <a:fld id="{9AD3A614-0ABB-415B-8CCB-840674BF4550}" type="slidenum">
              <a:rPr lang="sv-SE"/>
              <a:pPr>
                <a:defRPr/>
              </a:pPr>
              <a:t>‹#›</a:t>
            </a:fld>
            <a:endParaRPr lang="sv-SE"/>
          </a:p>
        </p:txBody>
      </p:sp>
    </p:spTree>
    <p:extLst>
      <p:ext uri="{BB962C8B-B14F-4D97-AF65-F5344CB8AC3E}">
        <p14:creationId xmlns:p14="http://schemas.microsoft.com/office/powerpoint/2010/main" val="268636251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220C0651-654F-4E1B-94DB-506D79E6C927}"/>
              </a:ext>
            </a:extLst>
          </p:cNvPr>
          <p:cNvSpPr>
            <a:spLocks noGrp="1"/>
          </p:cNvSpPr>
          <p:nvPr>
            <p:ph type="dt" sz="half" idx="10"/>
          </p:nvPr>
        </p:nvSpPr>
        <p:spPr/>
        <p:txBody>
          <a:bodyPr/>
          <a:lstStyle>
            <a:lvl1pPr>
              <a:defRPr/>
            </a:lvl1pPr>
          </a:lstStyle>
          <a:p>
            <a:pPr>
              <a:defRPr/>
            </a:pPr>
            <a:fld id="{94FCBF28-2BF1-49D0-80E0-2BC44DB8E030}"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B190DD56-1EF5-4F6C-950F-FE2934B92DC4}"/>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9A580ED0-FBF5-4900-A044-28D90D396C2E}"/>
              </a:ext>
            </a:extLst>
          </p:cNvPr>
          <p:cNvSpPr>
            <a:spLocks noGrp="1"/>
          </p:cNvSpPr>
          <p:nvPr>
            <p:ph type="sldNum" sz="quarter" idx="12"/>
          </p:nvPr>
        </p:nvSpPr>
        <p:spPr/>
        <p:txBody>
          <a:bodyPr/>
          <a:lstStyle>
            <a:lvl1pPr>
              <a:defRPr/>
            </a:lvl1pPr>
          </a:lstStyle>
          <a:p>
            <a:pPr>
              <a:defRPr/>
            </a:pPr>
            <a:fld id="{F00C8133-5776-40F9-9DFF-75D1A87E5D63}" type="slidenum">
              <a:rPr lang="sv-SE"/>
              <a:pPr>
                <a:defRPr/>
              </a:pPr>
              <a:t>‹#›</a:t>
            </a:fld>
            <a:endParaRPr lang="sv-SE"/>
          </a:p>
        </p:txBody>
      </p:sp>
    </p:spTree>
    <p:extLst>
      <p:ext uri="{BB962C8B-B14F-4D97-AF65-F5344CB8AC3E}">
        <p14:creationId xmlns:p14="http://schemas.microsoft.com/office/powerpoint/2010/main" val="258728425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3">
            <a:extLst>
              <a:ext uri="{FF2B5EF4-FFF2-40B4-BE49-F238E27FC236}">
                <a16:creationId xmlns:a16="http://schemas.microsoft.com/office/drawing/2014/main" id="{C098663E-D915-4036-A92F-FB900A57355A}"/>
              </a:ext>
            </a:extLst>
          </p:cNvPr>
          <p:cNvSpPr>
            <a:spLocks noGrp="1"/>
          </p:cNvSpPr>
          <p:nvPr>
            <p:ph type="dt" sz="half" idx="10"/>
          </p:nvPr>
        </p:nvSpPr>
        <p:spPr/>
        <p:txBody>
          <a:bodyPr/>
          <a:lstStyle>
            <a:lvl1pPr>
              <a:defRPr/>
            </a:lvl1pPr>
          </a:lstStyle>
          <a:p>
            <a:pPr>
              <a:defRPr/>
            </a:pPr>
            <a:fld id="{69271306-FA59-48E8-AF87-3ABD462181E2}" type="datetimeFigureOut">
              <a:rPr lang="sv-SE"/>
              <a:pPr>
                <a:defRPr/>
              </a:pPr>
              <a:t>2023-08-29</a:t>
            </a:fld>
            <a:endParaRPr lang="sv-SE"/>
          </a:p>
        </p:txBody>
      </p:sp>
      <p:sp>
        <p:nvSpPr>
          <p:cNvPr id="6" name="Platshållare för sidfot 4">
            <a:extLst>
              <a:ext uri="{FF2B5EF4-FFF2-40B4-BE49-F238E27FC236}">
                <a16:creationId xmlns:a16="http://schemas.microsoft.com/office/drawing/2014/main" id="{7F2DC01C-6B24-49B9-9DF6-6E0833C6D3CE}"/>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50F2D45A-7DE8-4895-B18C-D25C9E1C730B}"/>
              </a:ext>
            </a:extLst>
          </p:cNvPr>
          <p:cNvSpPr>
            <a:spLocks noGrp="1"/>
          </p:cNvSpPr>
          <p:nvPr>
            <p:ph type="sldNum" sz="quarter" idx="12"/>
          </p:nvPr>
        </p:nvSpPr>
        <p:spPr/>
        <p:txBody>
          <a:bodyPr/>
          <a:lstStyle>
            <a:lvl1pPr>
              <a:defRPr/>
            </a:lvl1pPr>
          </a:lstStyle>
          <a:p>
            <a:pPr>
              <a:defRPr/>
            </a:pPr>
            <a:fld id="{90D19A57-5CC5-47BA-93A3-6C2A490F661D}" type="slidenum">
              <a:rPr lang="sv-SE"/>
              <a:pPr>
                <a:defRPr/>
              </a:pPr>
              <a:t>‹#›</a:t>
            </a:fld>
            <a:endParaRPr lang="sv-SE"/>
          </a:p>
        </p:txBody>
      </p:sp>
    </p:spTree>
    <p:extLst>
      <p:ext uri="{BB962C8B-B14F-4D97-AF65-F5344CB8AC3E}">
        <p14:creationId xmlns:p14="http://schemas.microsoft.com/office/powerpoint/2010/main" val="277040639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3">
            <a:extLst>
              <a:ext uri="{FF2B5EF4-FFF2-40B4-BE49-F238E27FC236}">
                <a16:creationId xmlns:a16="http://schemas.microsoft.com/office/drawing/2014/main" id="{D30EC9BC-1A78-4088-9772-3556727E8812}"/>
              </a:ext>
            </a:extLst>
          </p:cNvPr>
          <p:cNvSpPr>
            <a:spLocks noGrp="1"/>
          </p:cNvSpPr>
          <p:nvPr>
            <p:ph type="dt" sz="half" idx="10"/>
          </p:nvPr>
        </p:nvSpPr>
        <p:spPr/>
        <p:txBody>
          <a:bodyPr/>
          <a:lstStyle>
            <a:lvl1pPr>
              <a:defRPr/>
            </a:lvl1pPr>
          </a:lstStyle>
          <a:p>
            <a:pPr>
              <a:defRPr/>
            </a:pPr>
            <a:fld id="{9CE081D1-2000-4C7E-8358-118CD52DF88C}" type="datetimeFigureOut">
              <a:rPr lang="sv-SE"/>
              <a:pPr>
                <a:defRPr/>
              </a:pPr>
              <a:t>2023-08-29</a:t>
            </a:fld>
            <a:endParaRPr lang="sv-SE"/>
          </a:p>
        </p:txBody>
      </p:sp>
      <p:sp>
        <p:nvSpPr>
          <p:cNvPr id="8" name="Platshållare för sidfot 4">
            <a:extLst>
              <a:ext uri="{FF2B5EF4-FFF2-40B4-BE49-F238E27FC236}">
                <a16:creationId xmlns:a16="http://schemas.microsoft.com/office/drawing/2014/main" id="{C7A61418-4693-453B-9446-42FB2FAC3139}"/>
              </a:ext>
            </a:extLst>
          </p:cNvPr>
          <p:cNvSpPr>
            <a:spLocks noGrp="1"/>
          </p:cNvSpPr>
          <p:nvPr>
            <p:ph type="ftr" sz="quarter" idx="11"/>
          </p:nvPr>
        </p:nvSpPr>
        <p:spPr/>
        <p:txBody>
          <a:bodyPr/>
          <a:lstStyle>
            <a:lvl1pPr>
              <a:defRPr/>
            </a:lvl1pPr>
          </a:lstStyle>
          <a:p>
            <a:pPr>
              <a:defRPr/>
            </a:pPr>
            <a:endParaRPr lang="sv-SE"/>
          </a:p>
        </p:txBody>
      </p:sp>
      <p:sp>
        <p:nvSpPr>
          <p:cNvPr id="9" name="Platshållare för bildnummer 5">
            <a:extLst>
              <a:ext uri="{FF2B5EF4-FFF2-40B4-BE49-F238E27FC236}">
                <a16:creationId xmlns:a16="http://schemas.microsoft.com/office/drawing/2014/main" id="{C545572D-1813-4DA9-9308-10A71FFC9C59}"/>
              </a:ext>
            </a:extLst>
          </p:cNvPr>
          <p:cNvSpPr>
            <a:spLocks noGrp="1"/>
          </p:cNvSpPr>
          <p:nvPr>
            <p:ph type="sldNum" sz="quarter" idx="12"/>
          </p:nvPr>
        </p:nvSpPr>
        <p:spPr/>
        <p:txBody>
          <a:bodyPr/>
          <a:lstStyle>
            <a:lvl1pPr>
              <a:defRPr/>
            </a:lvl1pPr>
          </a:lstStyle>
          <a:p>
            <a:pPr>
              <a:defRPr/>
            </a:pPr>
            <a:fld id="{28437721-3997-45DB-9A15-E2DE1D9B3A40}" type="slidenum">
              <a:rPr lang="sv-SE"/>
              <a:pPr>
                <a:defRPr/>
              </a:pPr>
              <a:t>‹#›</a:t>
            </a:fld>
            <a:endParaRPr lang="sv-SE"/>
          </a:p>
        </p:txBody>
      </p:sp>
    </p:spTree>
    <p:extLst>
      <p:ext uri="{BB962C8B-B14F-4D97-AF65-F5344CB8AC3E}">
        <p14:creationId xmlns:p14="http://schemas.microsoft.com/office/powerpoint/2010/main" val="161483663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datum 3">
            <a:extLst>
              <a:ext uri="{FF2B5EF4-FFF2-40B4-BE49-F238E27FC236}">
                <a16:creationId xmlns:a16="http://schemas.microsoft.com/office/drawing/2014/main" id="{B525D83F-7369-4500-81BA-36E16058345A}"/>
              </a:ext>
            </a:extLst>
          </p:cNvPr>
          <p:cNvSpPr>
            <a:spLocks noGrp="1"/>
          </p:cNvSpPr>
          <p:nvPr>
            <p:ph type="dt" sz="half" idx="10"/>
          </p:nvPr>
        </p:nvSpPr>
        <p:spPr/>
        <p:txBody>
          <a:bodyPr/>
          <a:lstStyle>
            <a:lvl1pPr>
              <a:defRPr/>
            </a:lvl1pPr>
          </a:lstStyle>
          <a:p>
            <a:pPr>
              <a:defRPr/>
            </a:pPr>
            <a:fld id="{07F18D17-E7C8-45A2-B56F-BEA0D8436DC3}" type="datetimeFigureOut">
              <a:rPr lang="sv-SE"/>
              <a:pPr>
                <a:defRPr/>
              </a:pPr>
              <a:t>2023-08-29</a:t>
            </a:fld>
            <a:endParaRPr lang="sv-SE"/>
          </a:p>
        </p:txBody>
      </p:sp>
      <p:sp>
        <p:nvSpPr>
          <p:cNvPr id="4" name="Platshållare för sidfot 4">
            <a:extLst>
              <a:ext uri="{FF2B5EF4-FFF2-40B4-BE49-F238E27FC236}">
                <a16:creationId xmlns:a16="http://schemas.microsoft.com/office/drawing/2014/main" id="{81169DE0-E704-4DE1-BE64-1BCA3C3F5795}"/>
              </a:ext>
            </a:extLst>
          </p:cNvPr>
          <p:cNvSpPr>
            <a:spLocks noGrp="1"/>
          </p:cNvSpPr>
          <p:nvPr>
            <p:ph type="ftr" sz="quarter" idx="11"/>
          </p:nvPr>
        </p:nvSpPr>
        <p:spPr/>
        <p:txBody>
          <a:bodyPr/>
          <a:lstStyle>
            <a:lvl1pPr>
              <a:defRPr/>
            </a:lvl1pPr>
          </a:lstStyle>
          <a:p>
            <a:pPr>
              <a:defRPr/>
            </a:pPr>
            <a:endParaRPr lang="sv-SE"/>
          </a:p>
        </p:txBody>
      </p:sp>
      <p:sp>
        <p:nvSpPr>
          <p:cNvPr id="5" name="Platshållare för bildnummer 5">
            <a:extLst>
              <a:ext uri="{FF2B5EF4-FFF2-40B4-BE49-F238E27FC236}">
                <a16:creationId xmlns:a16="http://schemas.microsoft.com/office/drawing/2014/main" id="{A084D3EF-1CB8-4AD7-9D4A-FCD8B0601136}"/>
              </a:ext>
            </a:extLst>
          </p:cNvPr>
          <p:cNvSpPr>
            <a:spLocks noGrp="1"/>
          </p:cNvSpPr>
          <p:nvPr>
            <p:ph type="sldNum" sz="quarter" idx="12"/>
          </p:nvPr>
        </p:nvSpPr>
        <p:spPr/>
        <p:txBody>
          <a:bodyPr/>
          <a:lstStyle>
            <a:lvl1pPr>
              <a:defRPr/>
            </a:lvl1pPr>
          </a:lstStyle>
          <a:p>
            <a:pPr>
              <a:defRPr/>
            </a:pPr>
            <a:fld id="{FB3BA244-2A1D-4346-B799-056AB913A7D9}" type="slidenum">
              <a:rPr lang="sv-SE"/>
              <a:pPr>
                <a:defRPr/>
              </a:pPr>
              <a:t>‹#›</a:t>
            </a:fld>
            <a:endParaRPr lang="sv-SE"/>
          </a:p>
        </p:txBody>
      </p:sp>
    </p:spTree>
    <p:extLst>
      <p:ext uri="{BB962C8B-B14F-4D97-AF65-F5344CB8AC3E}">
        <p14:creationId xmlns:p14="http://schemas.microsoft.com/office/powerpoint/2010/main" val="306950720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A012DA0B-1956-4372-8A5D-BE219BD69BB3}"/>
              </a:ext>
            </a:extLst>
          </p:cNvPr>
          <p:cNvSpPr>
            <a:spLocks noGrp="1"/>
          </p:cNvSpPr>
          <p:nvPr>
            <p:ph type="dt" sz="half" idx="10"/>
          </p:nvPr>
        </p:nvSpPr>
        <p:spPr/>
        <p:txBody>
          <a:bodyPr/>
          <a:lstStyle>
            <a:lvl1pPr>
              <a:defRPr/>
            </a:lvl1pPr>
          </a:lstStyle>
          <a:p>
            <a:pPr>
              <a:defRPr/>
            </a:pPr>
            <a:fld id="{2182B59A-F267-4EB0-A88F-3AE10F6C076C}" type="datetimeFigureOut">
              <a:rPr lang="sv-SE"/>
              <a:pPr>
                <a:defRPr/>
              </a:pPr>
              <a:t>2023-08-29</a:t>
            </a:fld>
            <a:endParaRPr lang="sv-SE"/>
          </a:p>
        </p:txBody>
      </p:sp>
      <p:sp>
        <p:nvSpPr>
          <p:cNvPr id="3" name="Platshållare för sidfot 4">
            <a:extLst>
              <a:ext uri="{FF2B5EF4-FFF2-40B4-BE49-F238E27FC236}">
                <a16:creationId xmlns:a16="http://schemas.microsoft.com/office/drawing/2014/main" id="{C27116DE-21BC-4F3C-9F53-1E3C959EE0C9}"/>
              </a:ext>
            </a:extLst>
          </p:cNvPr>
          <p:cNvSpPr>
            <a:spLocks noGrp="1"/>
          </p:cNvSpPr>
          <p:nvPr>
            <p:ph type="ftr" sz="quarter" idx="11"/>
          </p:nvPr>
        </p:nvSpPr>
        <p:spPr/>
        <p:txBody>
          <a:bodyPr/>
          <a:lstStyle>
            <a:lvl1pPr>
              <a:defRPr/>
            </a:lvl1pPr>
          </a:lstStyle>
          <a:p>
            <a:pPr>
              <a:defRPr/>
            </a:pPr>
            <a:endParaRPr lang="sv-SE"/>
          </a:p>
        </p:txBody>
      </p:sp>
      <p:sp>
        <p:nvSpPr>
          <p:cNvPr id="4" name="Platshållare för bildnummer 5">
            <a:extLst>
              <a:ext uri="{FF2B5EF4-FFF2-40B4-BE49-F238E27FC236}">
                <a16:creationId xmlns:a16="http://schemas.microsoft.com/office/drawing/2014/main" id="{6673B767-1101-4775-BF39-E013FB822E29}"/>
              </a:ext>
            </a:extLst>
          </p:cNvPr>
          <p:cNvSpPr>
            <a:spLocks noGrp="1"/>
          </p:cNvSpPr>
          <p:nvPr>
            <p:ph type="sldNum" sz="quarter" idx="12"/>
          </p:nvPr>
        </p:nvSpPr>
        <p:spPr/>
        <p:txBody>
          <a:bodyPr/>
          <a:lstStyle>
            <a:lvl1pPr>
              <a:defRPr/>
            </a:lvl1pPr>
          </a:lstStyle>
          <a:p>
            <a:pPr>
              <a:defRPr/>
            </a:pPr>
            <a:fld id="{F86CB334-0AFF-4948-9553-11D2EF3AD38C}" type="slidenum">
              <a:rPr lang="sv-SE"/>
              <a:pPr>
                <a:defRPr/>
              </a:pPr>
              <a:t>‹#›</a:t>
            </a:fld>
            <a:endParaRPr lang="sv-SE"/>
          </a:p>
        </p:txBody>
      </p:sp>
    </p:spTree>
    <p:extLst>
      <p:ext uri="{BB962C8B-B14F-4D97-AF65-F5344CB8AC3E}">
        <p14:creationId xmlns:p14="http://schemas.microsoft.com/office/powerpoint/2010/main" val="2979339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5AE5282A-DFCD-44B1-99AE-922E298ABBFD}"/>
              </a:ext>
            </a:extLst>
          </p:cNvPr>
          <p:cNvSpPr>
            <a:spLocks noGrp="1"/>
          </p:cNvSpPr>
          <p:nvPr>
            <p:ph type="dt" sz="half" idx="10"/>
          </p:nvPr>
        </p:nvSpPr>
        <p:spPr/>
        <p:txBody>
          <a:bodyPr/>
          <a:lstStyle>
            <a:lvl1pPr>
              <a:defRPr/>
            </a:lvl1pPr>
          </a:lstStyle>
          <a:p>
            <a:pPr>
              <a:defRPr/>
            </a:pPr>
            <a:fld id="{D5F63A72-81B7-448F-B6AD-F6463C64C622}"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5EC3F5EC-8581-499D-A01E-1E4CB8DC009A}"/>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D21AD107-02E7-4C93-B2C2-F90403311757}"/>
              </a:ext>
            </a:extLst>
          </p:cNvPr>
          <p:cNvSpPr>
            <a:spLocks noGrp="1"/>
          </p:cNvSpPr>
          <p:nvPr>
            <p:ph type="sldNum" sz="quarter" idx="12"/>
          </p:nvPr>
        </p:nvSpPr>
        <p:spPr/>
        <p:txBody>
          <a:bodyPr/>
          <a:lstStyle>
            <a:lvl1pPr>
              <a:defRPr/>
            </a:lvl1pPr>
          </a:lstStyle>
          <a:p>
            <a:pPr>
              <a:defRPr/>
            </a:pPr>
            <a:fld id="{B8188BF7-215A-4175-A880-D5770C3C1768}" type="slidenum">
              <a:rPr lang="sv-SE"/>
              <a:pPr>
                <a:defRPr/>
              </a:pPr>
              <a:t>‹#›</a:t>
            </a:fld>
            <a:endParaRPr lang="sv-SE"/>
          </a:p>
        </p:txBody>
      </p:sp>
    </p:spTree>
    <p:extLst>
      <p:ext uri="{BB962C8B-B14F-4D97-AF65-F5344CB8AC3E}">
        <p14:creationId xmlns:p14="http://schemas.microsoft.com/office/powerpoint/2010/main" val="117946060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3">
            <a:extLst>
              <a:ext uri="{FF2B5EF4-FFF2-40B4-BE49-F238E27FC236}">
                <a16:creationId xmlns:a16="http://schemas.microsoft.com/office/drawing/2014/main" id="{672619F4-64B3-4300-9C44-8FD0AAE9B4EB}"/>
              </a:ext>
            </a:extLst>
          </p:cNvPr>
          <p:cNvSpPr>
            <a:spLocks noGrp="1"/>
          </p:cNvSpPr>
          <p:nvPr>
            <p:ph type="dt" sz="half" idx="10"/>
          </p:nvPr>
        </p:nvSpPr>
        <p:spPr/>
        <p:txBody>
          <a:bodyPr/>
          <a:lstStyle>
            <a:lvl1pPr>
              <a:defRPr/>
            </a:lvl1pPr>
          </a:lstStyle>
          <a:p>
            <a:pPr>
              <a:defRPr/>
            </a:pPr>
            <a:fld id="{37F01384-1A26-482E-BD4F-700459F8DE84}" type="datetimeFigureOut">
              <a:rPr lang="sv-SE"/>
              <a:pPr>
                <a:defRPr/>
              </a:pPr>
              <a:t>2023-08-29</a:t>
            </a:fld>
            <a:endParaRPr lang="sv-SE"/>
          </a:p>
        </p:txBody>
      </p:sp>
      <p:sp>
        <p:nvSpPr>
          <p:cNvPr id="6" name="Platshållare för sidfot 4">
            <a:extLst>
              <a:ext uri="{FF2B5EF4-FFF2-40B4-BE49-F238E27FC236}">
                <a16:creationId xmlns:a16="http://schemas.microsoft.com/office/drawing/2014/main" id="{FF6CDE65-5449-4807-9ACF-84F3BC0ED0F7}"/>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229CF5BD-D76D-41DF-A25C-BE15F164EEB9}"/>
              </a:ext>
            </a:extLst>
          </p:cNvPr>
          <p:cNvSpPr>
            <a:spLocks noGrp="1"/>
          </p:cNvSpPr>
          <p:nvPr>
            <p:ph type="sldNum" sz="quarter" idx="12"/>
          </p:nvPr>
        </p:nvSpPr>
        <p:spPr/>
        <p:txBody>
          <a:bodyPr/>
          <a:lstStyle>
            <a:lvl1pPr>
              <a:defRPr/>
            </a:lvl1pPr>
          </a:lstStyle>
          <a:p>
            <a:pPr>
              <a:defRPr/>
            </a:pPr>
            <a:fld id="{34A83D89-FD34-4BA9-B40D-0458F4548FD2}" type="slidenum">
              <a:rPr lang="sv-SE"/>
              <a:pPr>
                <a:defRPr/>
              </a:pPr>
              <a:t>‹#›</a:t>
            </a:fld>
            <a:endParaRPr lang="sv-SE"/>
          </a:p>
        </p:txBody>
      </p:sp>
    </p:spTree>
    <p:extLst>
      <p:ext uri="{BB962C8B-B14F-4D97-AF65-F5344CB8AC3E}">
        <p14:creationId xmlns:p14="http://schemas.microsoft.com/office/powerpoint/2010/main" val="49135032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3">
            <a:extLst>
              <a:ext uri="{FF2B5EF4-FFF2-40B4-BE49-F238E27FC236}">
                <a16:creationId xmlns:a16="http://schemas.microsoft.com/office/drawing/2014/main" id="{DCD41869-AF57-496F-B53A-811F8F83A3C6}"/>
              </a:ext>
            </a:extLst>
          </p:cNvPr>
          <p:cNvSpPr>
            <a:spLocks noGrp="1"/>
          </p:cNvSpPr>
          <p:nvPr>
            <p:ph type="dt" sz="half" idx="10"/>
          </p:nvPr>
        </p:nvSpPr>
        <p:spPr/>
        <p:txBody>
          <a:bodyPr/>
          <a:lstStyle>
            <a:lvl1pPr>
              <a:defRPr/>
            </a:lvl1pPr>
          </a:lstStyle>
          <a:p>
            <a:pPr>
              <a:defRPr/>
            </a:pPr>
            <a:fld id="{26075BCC-9AF9-4FBE-B3E3-F93399C91969}" type="datetimeFigureOut">
              <a:rPr lang="sv-SE"/>
              <a:pPr>
                <a:defRPr/>
              </a:pPr>
              <a:t>2023-08-29</a:t>
            </a:fld>
            <a:endParaRPr lang="sv-SE"/>
          </a:p>
        </p:txBody>
      </p:sp>
      <p:sp>
        <p:nvSpPr>
          <p:cNvPr id="6" name="Platshållare för sidfot 4">
            <a:extLst>
              <a:ext uri="{FF2B5EF4-FFF2-40B4-BE49-F238E27FC236}">
                <a16:creationId xmlns:a16="http://schemas.microsoft.com/office/drawing/2014/main" id="{9F401C84-42BC-46F3-9418-13E4230AF627}"/>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1F903B58-D4D2-451D-A36F-5B5849159F39}"/>
              </a:ext>
            </a:extLst>
          </p:cNvPr>
          <p:cNvSpPr>
            <a:spLocks noGrp="1"/>
          </p:cNvSpPr>
          <p:nvPr>
            <p:ph type="sldNum" sz="quarter" idx="12"/>
          </p:nvPr>
        </p:nvSpPr>
        <p:spPr/>
        <p:txBody>
          <a:bodyPr/>
          <a:lstStyle>
            <a:lvl1pPr>
              <a:defRPr/>
            </a:lvl1pPr>
          </a:lstStyle>
          <a:p>
            <a:pPr>
              <a:defRPr/>
            </a:pPr>
            <a:fld id="{C7DED3AA-8BB7-4EC3-B985-9E9AFCBDA618}" type="slidenum">
              <a:rPr lang="sv-SE"/>
              <a:pPr>
                <a:defRPr/>
              </a:pPr>
              <a:t>‹#›</a:t>
            </a:fld>
            <a:endParaRPr lang="sv-SE"/>
          </a:p>
        </p:txBody>
      </p:sp>
    </p:spTree>
    <p:extLst>
      <p:ext uri="{BB962C8B-B14F-4D97-AF65-F5344CB8AC3E}">
        <p14:creationId xmlns:p14="http://schemas.microsoft.com/office/powerpoint/2010/main" val="180175624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12F28155-B484-4FA1-B1A8-A42DE3C3F9CC}"/>
              </a:ext>
            </a:extLst>
          </p:cNvPr>
          <p:cNvSpPr>
            <a:spLocks noGrp="1"/>
          </p:cNvSpPr>
          <p:nvPr>
            <p:ph type="dt" sz="half" idx="10"/>
          </p:nvPr>
        </p:nvSpPr>
        <p:spPr/>
        <p:txBody>
          <a:bodyPr/>
          <a:lstStyle>
            <a:lvl1pPr>
              <a:defRPr/>
            </a:lvl1pPr>
          </a:lstStyle>
          <a:p>
            <a:pPr>
              <a:defRPr/>
            </a:pPr>
            <a:fld id="{B2F2DF7D-1A2B-429F-996C-44E999D74EEE}"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7F0352BF-3388-4DC5-B68F-965303396156}"/>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B03BF2ED-1F0B-456B-8E8B-EF04E30EBC0E}"/>
              </a:ext>
            </a:extLst>
          </p:cNvPr>
          <p:cNvSpPr>
            <a:spLocks noGrp="1"/>
          </p:cNvSpPr>
          <p:nvPr>
            <p:ph type="sldNum" sz="quarter" idx="12"/>
          </p:nvPr>
        </p:nvSpPr>
        <p:spPr/>
        <p:txBody>
          <a:bodyPr/>
          <a:lstStyle>
            <a:lvl1pPr>
              <a:defRPr/>
            </a:lvl1pPr>
          </a:lstStyle>
          <a:p>
            <a:pPr>
              <a:defRPr/>
            </a:pPr>
            <a:fld id="{9DCAC26B-1791-4F00-89B7-7DBF04202DF6}" type="slidenum">
              <a:rPr lang="sv-SE"/>
              <a:pPr>
                <a:defRPr/>
              </a:pPr>
              <a:t>‹#›</a:t>
            </a:fld>
            <a:endParaRPr lang="sv-SE"/>
          </a:p>
        </p:txBody>
      </p:sp>
    </p:spTree>
    <p:extLst>
      <p:ext uri="{BB962C8B-B14F-4D97-AF65-F5344CB8AC3E}">
        <p14:creationId xmlns:p14="http://schemas.microsoft.com/office/powerpoint/2010/main" val="119649984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C89BB959-0C47-4759-8CA5-E86F4A1FAB03}"/>
              </a:ext>
            </a:extLst>
          </p:cNvPr>
          <p:cNvSpPr>
            <a:spLocks noGrp="1"/>
          </p:cNvSpPr>
          <p:nvPr>
            <p:ph type="dt" sz="half" idx="10"/>
          </p:nvPr>
        </p:nvSpPr>
        <p:spPr/>
        <p:txBody>
          <a:bodyPr/>
          <a:lstStyle>
            <a:lvl1pPr>
              <a:defRPr/>
            </a:lvl1pPr>
          </a:lstStyle>
          <a:p>
            <a:pPr>
              <a:defRPr/>
            </a:pPr>
            <a:fld id="{50259E07-59F8-4F1E-9B13-141C9C165A6B}"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E5AB020C-D400-4E0E-98F8-A2821DA6ED65}"/>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9E592313-A882-4C2B-AB74-ACD67475BEF8}"/>
              </a:ext>
            </a:extLst>
          </p:cNvPr>
          <p:cNvSpPr>
            <a:spLocks noGrp="1"/>
          </p:cNvSpPr>
          <p:nvPr>
            <p:ph type="sldNum" sz="quarter" idx="12"/>
          </p:nvPr>
        </p:nvSpPr>
        <p:spPr/>
        <p:txBody>
          <a:bodyPr/>
          <a:lstStyle>
            <a:lvl1pPr>
              <a:defRPr/>
            </a:lvl1pPr>
          </a:lstStyle>
          <a:p>
            <a:pPr>
              <a:defRPr/>
            </a:pPr>
            <a:fld id="{26A6389A-AF98-4C22-B3E4-5B3B52867024}" type="slidenum">
              <a:rPr lang="sv-SE"/>
              <a:pPr>
                <a:defRPr/>
              </a:pPr>
              <a:t>‹#›</a:t>
            </a:fld>
            <a:endParaRPr lang="sv-SE"/>
          </a:p>
        </p:txBody>
      </p:sp>
    </p:spTree>
    <p:extLst>
      <p:ext uri="{BB962C8B-B14F-4D97-AF65-F5344CB8AC3E}">
        <p14:creationId xmlns:p14="http://schemas.microsoft.com/office/powerpoint/2010/main" val="58953412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40A18084-56E8-464F-BDCE-1A8BAC1EBD03}"/>
              </a:ext>
            </a:extLst>
          </p:cNvPr>
          <p:cNvSpPr>
            <a:spLocks noGrp="1"/>
          </p:cNvSpPr>
          <p:nvPr>
            <p:ph type="dt" sz="half" idx="10"/>
          </p:nvPr>
        </p:nvSpPr>
        <p:spPr/>
        <p:txBody>
          <a:bodyPr/>
          <a:lstStyle>
            <a:lvl1pPr>
              <a:defRPr/>
            </a:lvl1pPr>
          </a:lstStyle>
          <a:p>
            <a:pPr>
              <a:defRPr/>
            </a:pPr>
            <a:fld id="{1849136A-92F9-4203-A7C4-223FD2D9C50B}"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BC38FE51-B766-4C1E-A847-0BC42433149F}"/>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9C2358FF-1DBF-4C64-A138-E6138B17C638}"/>
              </a:ext>
            </a:extLst>
          </p:cNvPr>
          <p:cNvSpPr>
            <a:spLocks noGrp="1"/>
          </p:cNvSpPr>
          <p:nvPr>
            <p:ph type="sldNum" sz="quarter" idx="12"/>
          </p:nvPr>
        </p:nvSpPr>
        <p:spPr/>
        <p:txBody>
          <a:bodyPr/>
          <a:lstStyle>
            <a:lvl1pPr>
              <a:defRPr/>
            </a:lvl1pPr>
          </a:lstStyle>
          <a:p>
            <a:pPr>
              <a:defRPr/>
            </a:pPr>
            <a:fld id="{B96BF427-E5AE-43C8-BBA7-801B232396BE}" type="slidenum">
              <a:rPr lang="sv-SE"/>
              <a:pPr>
                <a:defRPr/>
              </a:pPr>
              <a:t>‹#›</a:t>
            </a:fld>
            <a:endParaRPr lang="sv-SE"/>
          </a:p>
        </p:txBody>
      </p:sp>
    </p:spTree>
    <p:extLst>
      <p:ext uri="{BB962C8B-B14F-4D97-AF65-F5344CB8AC3E}">
        <p14:creationId xmlns:p14="http://schemas.microsoft.com/office/powerpoint/2010/main" val="70280479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47205534-1F01-4C41-BB4A-5DA4573AA816}"/>
              </a:ext>
            </a:extLst>
          </p:cNvPr>
          <p:cNvSpPr>
            <a:spLocks noGrp="1"/>
          </p:cNvSpPr>
          <p:nvPr>
            <p:ph type="dt" sz="half" idx="10"/>
          </p:nvPr>
        </p:nvSpPr>
        <p:spPr/>
        <p:txBody>
          <a:bodyPr/>
          <a:lstStyle>
            <a:lvl1pPr>
              <a:defRPr/>
            </a:lvl1pPr>
          </a:lstStyle>
          <a:p>
            <a:pPr>
              <a:defRPr/>
            </a:pPr>
            <a:fld id="{96759EFF-12E8-49BD-8BF4-F146281DDABD}"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2F2F3CB6-90AA-493F-9AB0-E43590BEA650}"/>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D41061BF-072F-4246-8340-91B4C550916E}"/>
              </a:ext>
            </a:extLst>
          </p:cNvPr>
          <p:cNvSpPr>
            <a:spLocks noGrp="1"/>
          </p:cNvSpPr>
          <p:nvPr>
            <p:ph type="sldNum" sz="quarter" idx="12"/>
          </p:nvPr>
        </p:nvSpPr>
        <p:spPr/>
        <p:txBody>
          <a:bodyPr/>
          <a:lstStyle>
            <a:lvl1pPr>
              <a:defRPr/>
            </a:lvl1pPr>
          </a:lstStyle>
          <a:p>
            <a:pPr>
              <a:defRPr/>
            </a:pPr>
            <a:fld id="{528747FC-5347-4632-88A8-87852563B67C}" type="slidenum">
              <a:rPr lang="sv-SE"/>
              <a:pPr>
                <a:defRPr/>
              </a:pPr>
              <a:t>‹#›</a:t>
            </a:fld>
            <a:endParaRPr lang="sv-SE"/>
          </a:p>
        </p:txBody>
      </p:sp>
    </p:spTree>
    <p:extLst>
      <p:ext uri="{BB962C8B-B14F-4D97-AF65-F5344CB8AC3E}">
        <p14:creationId xmlns:p14="http://schemas.microsoft.com/office/powerpoint/2010/main" val="164635245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E3ECEF62-AB74-4086-B68D-088E5BB1AA5F}"/>
              </a:ext>
            </a:extLst>
          </p:cNvPr>
          <p:cNvSpPr>
            <a:spLocks noGrp="1"/>
          </p:cNvSpPr>
          <p:nvPr>
            <p:ph type="dt" sz="half" idx="10"/>
          </p:nvPr>
        </p:nvSpPr>
        <p:spPr/>
        <p:txBody>
          <a:bodyPr/>
          <a:lstStyle>
            <a:lvl1pPr>
              <a:defRPr/>
            </a:lvl1pPr>
          </a:lstStyle>
          <a:p>
            <a:pPr>
              <a:defRPr/>
            </a:pPr>
            <a:fld id="{E543F6F5-AA0B-4C58-851B-456C0994ECB4}"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50FFCE20-9AD8-4506-997F-78B4B5CEF78A}"/>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6CF07BB4-3259-4AAD-BC67-E33D7BF9CAE1}"/>
              </a:ext>
            </a:extLst>
          </p:cNvPr>
          <p:cNvSpPr>
            <a:spLocks noGrp="1"/>
          </p:cNvSpPr>
          <p:nvPr>
            <p:ph type="sldNum" sz="quarter" idx="12"/>
          </p:nvPr>
        </p:nvSpPr>
        <p:spPr/>
        <p:txBody>
          <a:bodyPr/>
          <a:lstStyle>
            <a:lvl1pPr>
              <a:defRPr/>
            </a:lvl1pPr>
          </a:lstStyle>
          <a:p>
            <a:pPr>
              <a:defRPr/>
            </a:pPr>
            <a:fld id="{98256ADA-F31C-40E9-AA15-93EC9F7023CC}" type="slidenum">
              <a:rPr lang="sv-SE"/>
              <a:pPr>
                <a:defRPr/>
              </a:pPr>
              <a:t>‹#›</a:t>
            </a:fld>
            <a:endParaRPr lang="sv-SE"/>
          </a:p>
        </p:txBody>
      </p:sp>
    </p:spTree>
    <p:extLst>
      <p:ext uri="{BB962C8B-B14F-4D97-AF65-F5344CB8AC3E}">
        <p14:creationId xmlns:p14="http://schemas.microsoft.com/office/powerpoint/2010/main" val="117918404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3">
            <a:extLst>
              <a:ext uri="{FF2B5EF4-FFF2-40B4-BE49-F238E27FC236}">
                <a16:creationId xmlns:a16="http://schemas.microsoft.com/office/drawing/2014/main" id="{B02BCE61-EBBB-4996-A6DB-A998852C7812}"/>
              </a:ext>
            </a:extLst>
          </p:cNvPr>
          <p:cNvSpPr>
            <a:spLocks noGrp="1"/>
          </p:cNvSpPr>
          <p:nvPr>
            <p:ph type="dt" sz="half" idx="10"/>
          </p:nvPr>
        </p:nvSpPr>
        <p:spPr/>
        <p:txBody>
          <a:bodyPr/>
          <a:lstStyle>
            <a:lvl1pPr>
              <a:defRPr/>
            </a:lvl1pPr>
          </a:lstStyle>
          <a:p>
            <a:pPr>
              <a:defRPr/>
            </a:pPr>
            <a:fld id="{A1413778-2CDD-4009-9046-8EBD2A58A168}" type="datetimeFigureOut">
              <a:rPr lang="sv-SE"/>
              <a:pPr>
                <a:defRPr/>
              </a:pPr>
              <a:t>2023-08-29</a:t>
            </a:fld>
            <a:endParaRPr lang="sv-SE"/>
          </a:p>
        </p:txBody>
      </p:sp>
      <p:sp>
        <p:nvSpPr>
          <p:cNvPr id="6" name="Platshållare för sidfot 4">
            <a:extLst>
              <a:ext uri="{FF2B5EF4-FFF2-40B4-BE49-F238E27FC236}">
                <a16:creationId xmlns:a16="http://schemas.microsoft.com/office/drawing/2014/main" id="{3CA5215E-4E42-4A73-95D3-016532A986B2}"/>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F1AA4441-55DE-460B-BB5F-27B6E07D03A1}"/>
              </a:ext>
            </a:extLst>
          </p:cNvPr>
          <p:cNvSpPr>
            <a:spLocks noGrp="1"/>
          </p:cNvSpPr>
          <p:nvPr>
            <p:ph type="sldNum" sz="quarter" idx="12"/>
          </p:nvPr>
        </p:nvSpPr>
        <p:spPr/>
        <p:txBody>
          <a:bodyPr/>
          <a:lstStyle>
            <a:lvl1pPr>
              <a:defRPr/>
            </a:lvl1pPr>
          </a:lstStyle>
          <a:p>
            <a:pPr>
              <a:defRPr/>
            </a:pPr>
            <a:fld id="{F102C516-116A-45DE-987F-B602940E8341}" type="slidenum">
              <a:rPr lang="sv-SE"/>
              <a:pPr>
                <a:defRPr/>
              </a:pPr>
              <a:t>‹#›</a:t>
            </a:fld>
            <a:endParaRPr lang="sv-SE"/>
          </a:p>
        </p:txBody>
      </p:sp>
    </p:spTree>
    <p:extLst>
      <p:ext uri="{BB962C8B-B14F-4D97-AF65-F5344CB8AC3E}">
        <p14:creationId xmlns:p14="http://schemas.microsoft.com/office/powerpoint/2010/main" val="45170883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3">
            <a:extLst>
              <a:ext uri="{FF2B5EF4-FFF2-40B4-BE49-F238E27FC236}">
                <a16:creationId xmlns:a16="http://schemas.microsoft.com/office/drawing/2014/main" id="{F4EDF2D9-1B48-4E00-9782-90E280574EF1}"/>
              </a:ext>
            </a:extLst>
          </p:cNvPr>
          <p:cNvSpPr>
            <a:spLocks noGrp="1"/>
          </p:cNvSpPr>
          <p:nvPr>
            <p:ph type="dt" sz="half" idx="10"/>
          </p:nvPr>
        </p:nvSpPr>
        <p:spPr/>
        <p:txBody>
          <a:bodyPr/>
          <a:lstStyle>
            <a:lvl1pPr>
              <a:defRPr/>
            </a:lvl1pPr>
          </a:lstStyle>
          <a:p>
            <a:pPr>
              <a:defRPr/>
            </a:pPr>
            <a:fld id="{3C9D5BE3-6F3B-440F-AF25-3F64053D7F82}" type="datetimeFigureOut">
              <a:rPr lang="sv-SE"/>
              <a:pPr>
                <a:defRPr/>
              </a:pPr>
              <a:t>2023-08-29</a:t>
            </a:fld>
            <a:endParaRPr lang="sv-SE"/>
          </a:p>
        </p:txBody>
      </p:sp>
      <p:sp>
        <p:nvSpPr>
          <p:cNvPr id="8" name="Platshållare för sidfot 4">
            <a:extLst>
              <a:ext uri="{FF2B5EF4-FFF2-40B4-BE49-F238E27FC236}">
                <a16:creationId xmlns:a16="http://schemas.microsoft.com/office/drawing/2014/main" id="{4197B171-D443-45F8-8EB0-71A346182A12}"/>
              </a:ext>
            </a:extLst>
          </p:cNvPr>
          <p:cNvSpPr>
            <a:spLocks noGrp="1"/>
          </p:cNvSpPr>
          <p:nvPr>
            <p:ph type="ftr" sz="quarter" idx="11"/>
          </p:nvPr>
        </p:nvSpPr>
        <p:spPr/>
        <p:txBody>
          <a:bodyPr/>
          <a:lstStyle>
            <a:lvl1pPr>
              <a:defRPr/>
            </a:lvl1pPr>
          </a:lstStyle>
          <a:p>
            <a:pPr>
              <a:defRPr/>
            </a:pPr>
            <a:endParaRPr lang="sv-SE"/>
          </a:p>
        </p:txBody>
      </p:sp>
      <p:sp>
        <p:nvSpPr>
          <p:cNvPr id="9" name="Platshållare för bildnummer 5">
            <a:extLst>
              <a:ext uri="{FF2B5EF4-FFF2-40B4-BE49-F238E27FC236}">
                <a16:creationId xmlns:a16="http://schemas.microsoft.com/office/drawing/2014/main" id="{468476A6-0DF1-4DA2-9F6C-DCE595CA7493}"/>
              </a:ext>
            </a:extLst>
          </p:cNvPr>
          <p:cNvSpPr>
            <a:spLocks noGrp="1"/>
          </p:cNvSpPr>
          <p:nvPr>
            <p:ph type="sldNum" sz="quarter" idx="12"/>
          </p:nvPr>
        </p:nvSpPr>
        <p:spPr/>
        <p:txBody>
          <a:bodyPr/>
          <a:lstStyle>
            <a:lvl1pPr>
              <a:defRPr/>
            </a:lvl1pPr>
          </a:lstStyle>
          <a:p>
            <a:pPr>
              <a:defRPr/>
            </a:pPr>
            <a:fld id="{B5DC67FF-BABB-424E-83E9-CA036CE9F782}" type="slidenum">
              <a:rPr lang="sv-SE"/>
              <a:pPr>
                <a:defRPr/>
              </a:pPr>
              <a:t>‹#›</a:t>
            </a:fld>
            <a:endParaRPr lang="sv-SE"/>
          </a:p>
        </p:txBody>
      </p:sp>
    </p:spTree>
    <p:extLst>
      <p:ext uri="{BB962C8B-B14F-4D97-AF65-F5344CB8AC3E}">
        <p14:creationId xmlns:p14="http://schemas.microsoft.com/office/powerpoint/2010/main" val="48493822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datum 3">
            <a:extLst>
              <a:ext uri="{FF2B5EF4-FFF2-40B4-BE49-F238E27FC236}">
                <a16:creationId xmlns:a16="http://schemas.microsoft.com/office/drawing/2014/main" id="{B3B4DA38-FA84-4524-B9D9-5C82F64FEA48}"/>
              </a:ext>
            </a:extLst>
          </p:cNvPr>
          <p:cNvSpPr>
            <a:spLocks noGrp="1"/>
          </p:cNvSpPr>
          <p:nvPr>
            <p:ph type="dt" sz="half" idx="10"/>
          </p:nvPr>
        </p:nvSpPr>
        <p:spPr/>
        <p:txBody>
          <a:bodyPr/>
          <a:lstStyle>
            <a:lvl1pPr>
              <a:defRPr/>
            </a:lvl1pPr>
          </a:lstStyle>
          <a:p>
            <a:pPr>
              <a:defRPr/>
            </a:pPr>
            <a:fld id="{925F2B67-6A81-4A80-9758-02BCFF85F09B}" type="datetimeFigureOut">
              <a:rPr lang="sv-SE"/>
              <a:pPr>
                <a:defRPr/>
              </a:pPr>
              <a:t>2023-08-29</a:t>
            </a:fld>
            <a:endParaRPr lang="sv-SE"/>
          </a:p>
        </p:txBody>
      </p:sp>
      <p:sp>
        <p:nvSpPr>
          <p:cNvPr id="4" name="Platshållare för sidfot 4">
            <a:extLst>
              <a:ext uri="{FF2B5EF4-FFF2-40B4-BE49-F238E27FC236}">
                <a16:creationId xmlns:a16="http://schemas.microsoft.com/office/drawing/2014/main" id="{E27A6414-5EE0-4824-A511-2D1A850B5F3F}"/>
              </a:ext>
            </a:extLst>
          </p:cNvPr>
          <p:cNvSpPr>
            <a:spLocks noGrp="1"/>
          </p:cNvSpPr>
          <p:nvPr>
            <p:ph type="ftr" sz="quarter" idx="11"/>
          </p:nvPr>
        </p:nvSpPr>
        <p:spPr/>
        <p:txBody>
          <a:bodyPr/>
          <a:lstStyle>
            <a:lvl1pPr>
              <a:defRPr/>
            </a:lvl1pPr>
          </a:lstStyle>
          <a:p>
            <a:pPr>
              <a:defRPr/>
            </a:pPr>
            <a:endParaRPr lang="sv-SE"/>
          </a:p>
        </p:txBody>
      </p:sp>
      <p:sp>
        <p:nvSpPr>
          <p:cNvPr id="5" name="Platshållare för bildnummer 5">
            <a:extLst>
              <a:ext uri="{FF2B5EF4-FFF2-40B4-BE49-F238E27FC236}">
                <a16:creationId xmlns:a16="http://schemas.microsoft.com/office/drawing/2014/main" id="{B8EBCF8E-B352-408D-93FF-76C05485E314}"/>
              </a:ext>
            </a:extLst>
          </p:cNvPr>
          <p:cNvSpPr>
            <a:spLocks noGrp="1"/>
          </p:cNvSpPr>
          <p:nvPr>
            <p:ph type="sldNum" sz="quarter" idx="12"/>
          </p:nvPr>
        </p:nvSpPr>
        <p:spPr/>
        <p:txBody>
          <a:bodyPr/>
          <a:lstStyle>
            <a:lvl1pPr>
              <a:defRPr/>
            </a:lvl1pPr>
          </a:lstStyle>
          <a:p>
            <a:pPr>
              <a:defRPr/>
            </a:pPr>
            <a:fld id="{A9E81574-6E6A-4DDD-AEFE-2B41F52D0BC1}" type="slidenum">
              <a:rPr lang="sv-SE"/>
              <a:pPr>
                <a:defRPr/>
              </a:pPr>
              <a:t>‹#›</a:t>
            </a:fld>
            <a:endParaRPr lang="sv-SE"/>
          </a:p>
        </p:txBody>
      </p:sp>
    </p:spTree>
    <p:extLst>
      <p:ext uri="{BB962C8B-B14F-4D97-AF65-F5344CB8AC3E}">
        <p14:creationId xmlns:p14="http://schemas.microsoft.com/office/powerpoint/2010/main" val="25350937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3">
            <a:extLst>
              <a:ext uri="{FF2B5EF4-FFF2-40B4-BE49-F238E27FC236}">
                <a16:creationId xmlns:a16="http://schemas.microsoft.com/office/drawing/2014/main" id="{58CA65DE-D563-4A8F-86C4-4C30D1B3F4A4}"/>
              </a:ext>
            </a:extLst>
          </p:cNvPr>
          <p:cNvSpPr>
            <a:spLocks noGrp="1"/>
          </p:cNvSpPr>
          <p:nvPr>
            <p:ph type="dt" sz="half" idx="10"/>
          </p:nvPr>
        </p:nvSpPr>
        <p:spPr/>
        <p:txBody>
          <a:bodyPr/>
          <a:lstStyle>
            <a:lvl1pPr>
              <a:defRPr/>
            </a:lvl1pPr>
          </a:lstStyle>
          <a:p>
            <a:pPr>
              <a:defRPr/>
            </a:pPr>
            <a:fld id="{5AEA2C37-5790-4E41-B3B4-9CA3B1E404E8}" type="datetimeFigureOut">
              <a:rPr lang="sv-SE"/>
              <a:pPr>
                <a:defRPr/>
              </a:pPr>
              <a:t>2023-08-29</a:t>
            </a:fld>
            <a:endParaRPr lang="sv-SE"/>
          </a:p>
        </p:txBody>
      </p:sp>
      <p:sp>
        <p:nvSpPr>
          <p:cNvPr id="6" name="Platshållare för sidfot 4">
            <a:extLst>
              <a:ext uri="{FF2B5EF4-FFF2-40B4-BE49-F238E27FC236}">
                <a16:creationId xmlns:a16="http://schemas.microsoft.com/office/drawing/2014/main" id="{E96E35BD-DC16-4194-9125-8B6027107CE1}"/>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656E6C50-9688-4016-B2D3-83FFEDD8D49B}"/>
              </a:ext>
            </a:extLst>
          </p:cNvPr>
          <p:cNvSpPr>
            <a:spLocks noGrp="1"/>
          </p:cNvSpPr>
          <p:nvPr>
            <p:ph type="sldNum" sz="quarter" idx="12"/>
          </p:nvPr>
        </p:nvSpPr>
        <p:spPr/>
        <p:txBody>
          <a:bodyPr/>
          <a:lstStyle>
            <a:lvl1pPr>
              <a:defRPr/>
            </a:lvl1pPr>
          </a:lstStyle>
          <a:p>
            <a:pPr>
              <a:defRPr/>
            </a:pPr>
            <a:fld id="{2D4973B6-44D6-46BF-9966-BCDBB996F81E}" type="slidenum">
              <a:rPr lang="sv-SE"/>
              <a:pPr>
                <a:defRPr/>
              </a:pPr>
              <a:t>‹#›</a:t>
            </a:fld>
            <a:endParaRPr lang="sv-SE"/>
          </a:p>
        </p:txBody>
      </p:sp>
    </p:spTree>
    <p:extLst>
      <p:ext uri="{BB962C8B-B14F-4D97-AF65-F5344CB8AC3E}">
        <p14:creationId xmlns:p14="http://schemas.microsoft.com/office/powerpoint/2010/main" val="256053773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3DBDEEE8-C6BD-425A-B5C2-A643ABE96322}"/>
              </a:ext>
            </a:extLst>
          </p:cNvPr>
          <p:cNvSpPr>
            <a:spLocks noGrp="1"/>
          </p:cNvSpPr>
          <p:nvPr>
            <p:ph type="dt" sz="half" idx="10"/>
          </p:nvPr>
        </p:nvSpPr>
        <p:spPr/>
        <p:txBody>
          <a:bodyPr/>
          <a:lstStyle>
            <a:lvl1pPr>
              <a:defRPr/>
            </a:lvl1pPr>
          </a:lstStyle>
          <a:p>
            <a:pPr>
              <a:defRPr/>
            </a:pPr>
            <a:fld id="{D3C9C7E5-FB47-4AEF-98BA-B27E8C2EBB7E}" type="datetimeFigureOut">
              <a:rPr lang="sv-SE"/>
              <a:pPr>
                <a:defRPr/>
              </a:pPr>
              <a:t>2023-08-29</a:t>
            </a:fld>
            <a:endParaRPr lang="sv-SE"/>
          </a:p>
        </p:txBody>
      </p:sp>
      <p:sp>
        <p:nvSpPr>
          <p:cNvPr id="3" name="Platshållare för sidfot 4">
            <a:extLst>
              <a:ext uri="{FF2B5EF4-FFF2-40B4-BE49-F238E27FC236}">
                <a16:creationId xmlns:a16="http://schemas.microsoft.com/office/drawing/2014/main" id="{95B13DA3-27F6-4A7D-8729-3D0582EDDE53}"/>
              </a:ext>
            </a:extLst>
          </p:cNvPr>
          <p:cNvSpPr>
            <a:spLocks noGrp="1"/>
          </p:cNvSpPr>
          <p:nvPr>
            <p:ph type="ftr" sz="quarter" idx="11"/>
          </p:nvPr>
        </p:nvSpPr>
        <p:spPr/>
        <p:txBody>
          <a:bodyPr/>
          <a:lstStyle>
            <a:lvl1pPr>
              <a:defRPr/>
            </a:lvl1pPr>
          </a:lstStyle>
          <a:p>
            <a:pPr>
              <a:defRPr/>
            </a:pPr>
            <a:endParaRPr lang="sv-SE"/>
          </a:p>
        </p:txBody>
      </p:sp>
      <p:sp>
        <p:nvSpPr>
          <p:cNvPr id="4" name="Platshållare för bildnummer 5">
            <a:extLst>
              <a:ext uri="{FF2B5EF4-FFF2-40B4-BE49-F238E27FC236}">
                <a16:creationId xmlns:a16="http://schemas.microsoft.com/office/drawing/2014/main" id="{EC9BA1A9-6BC2-4EB5-82BA-B4E8FDB78CB1}"/>
              </a:ext>
            </a:extLst>
          </p:cNvPr>
          <p:cNvSpPr>
            <a:spLocks noGrp="1"/>
          </p:cNvSpPr>
          <p:nvPr>
            <p:ph type="sldNum" sz="quarter" idx="12"/>
          </p:nvPr>
        </p:nvSpPr>
        <p:spPr/>
        <p:txBody>
          <a:bodyPr/>
          <a:lstStyle>
            <a:lvl1pPr>
              <a:defRPr/>
            </a:lvl1pPr>
          </a:lstStyle>
          <a:p>
            <a:pPr>
              <a:defRPr/>
            </a:pPr>
            <a:fld id="{ED508ED5-E555-4493-9EB0-1D955AFFBF87}" type="slidenum">
              <a:rPr lang="sv-SE"/>
              <a:pPr>
                <a:defRPr/>
              </a:pPr>
              <a:t>‹#›</a:t>
            </a:fld>
            <a:endParaRPr lang="sv-SE"/>
          </a:p>
        </p:txBody>
      </p:sp>
    </p:spTree>
    <p:extLst>
      <p:ext uri="{BB962C8B-B14F-4D97-AF65-F5344CB8AC3E}">
        <p14:creationId xmlns:p14="http://schemas.microsoft.com/office/powerpoint/2010/main" val="210232139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3">
            <a:extLst>
              <a:ext uri="{FF2B5EF4-FFF2-40B4-BE49-F238E27FC236}">
                <a16:creationId xmlns:a16="http://schemas.microsoft.com/office/drawing/2014/main" id="{002783D2-F8A6-4F1F-8086-BD4D10657336}"/>
              </a:ext>
            </a:extLst>
          </p:cNvPr>
          <p:cNvSpPr>
            <a:spLocks noGrp="1"/>
          </p:cNvSpPr>
          <p:nvPr>
            <p:ph type="dt" sz="half" idx="10"/>
          </p:nvPr>
        </p:nvSpPr>
        <p:spPr/>
        <p:txBody>
          <a:bodyPr/>
          <a:lstStyle>
            <a:lvl1pPr>
              <a:defRPr/>
            </a:lvl1pPr>
          </a:lstStyle>
          <a:p>
            <a:pPr>
              <a:defRPr/>
            </a:pPr>
            <a:fld id="{828EBA24-90D2-48EB-8CFE-3101A8FAB61F}" type="datetimeFigureOut">
              <a:rPr lang="sv-SE"/>
              <a:pPr>
                <a:defRPr/>
              </a:pPr>
              <a:t>2023-08-29</a:t>
            </a:fld>
            <a:endParaRPr lang="sv-SE"/>
          </a:p>
        </p:txBody>
      </p:sp>
      <p:sp>
        <p:nvSpPr>
          <p:cNvPr id="6" name="Platshållare för sidfot 4">
            <a:extLst>
              <a:ext uri="{FF2B5EF4-FFF2-40B4-BE49-F238E27FC236}">
                <a16:creationId xmlns:a16="http://schemas.microsoft.com/office/drawing/2014/main" id="{CD7D4597-B4C9-4E1C-BF97-B8F7E3E0F90A}"/>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10A2D8F6-DC97-40A7-BC37-816653958896}"/>
              </a:ext>
            </a:extLst>
          </p:cNvPr>
          <p:cNvSpPr>
            <a:spLocks noGrp="1"/>
          </p:cNvSpPr>
          <p:nvPr>
            <p:ph type="sldNum" sz="quarter" idx="12"/>
          </p:nvPr>
        </p:nvSpPr>
        <p:spPr/>
        <p:txBody>
          <a:bodyPr/>
          <a:lstStyle>
            <a:lvl1pPr>
              <a:defRPr/>
            </a:lvl1pPr>
          </a:lstStyle>
          <a:p>
            <a:pPr>
              <a:defRPr/>
            </a:pPr>
            <a:fld id="{0370D710-6541-4ACB-9273-58EA4738EE80}" type="slidenum">
              <a:rPr lang="sv-SE"/>
              <a:pPr>
                <a:defRPr/>
              </a:pPr>
              <a:t>‹#›</a:t>
            </a:fld>
            <a:endParaRPr lang="sv-SE"/>
          </a:p>
        </p:txBody>
      </p:sp>
    </p:spTree>
    <p:extLst>
      <p:ext uri="{BB962C8B-B14F-4D97-AF65-F5344CB8AC3E}">
        <p14:creationId xmlns:p14="http://schemas.microsoft.com/office/powerpoint/2010/main" val="62720669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3">
            <a:extLst>
              <a:ext uri="{FF2B5EF4-FFF2-40B4-BE49-F238E27FC236}">
                <a16:creationId xmlns:a16="http://schemas.microsoft.com/office/drawing/2014/main" id="{7A4D773B-8058-40DA-A20E-660B48631A63}"/>
              </a:ext>
            </a:extLst>
          </p:cNvPr>
          <p:cNvSpPr>
            <a:spLocks noGrp="1"/>
          </p:cNvSpPr>
          <p:nvPr>
            <p:ph type="dt" sz="half" idx="10"/>
          </p:nvPr>
        </p:nvSpPr>
        <p:spPr/>
        <p:txBody>
          <a:bodyPr/>
          <a:lstStyle>
            <a:lvl1pPr>
              <a:defRPr/>
            </a:lvl1pPr>
          </a:lstStyle>
          <a:p>
            <a:pPr>
              <a:defRPr/>
            </a:pPr>
            <a:fld id="{DE8C1976-A426-4CD0-98FC-F48CC1061C56}" type="datetimeFigureOut">
              <a:rPr lang="sv-SE"/>
              <a:pPr>
                <a:defRPr/>
              </a:pPr>
              <a:t>2023-08-29</a:t>
            </a:fld>
            <a:endParaRPr lang="sv-SE"/>
          </a:p>
        </p:txBody>
      </p:sp>
      <p:sp>
        <p:nvSpPr>
          <p:cNvPr id="6" name="Platshållare för sidfot 4">
            <a:extLst>
              <a:ext uri="{FF2B5EF4-FFF2-40B4-BE49-F238E27FC236}">
                <a16:creationId xmlns:a16="http://schemas.microsoft.com/office/drawing/2014/main" id="{6FC9ED7D-4B96-4D40-8C78-49F1663580DC}"/>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06B6FDC0-22AE-4FB8-A057-914972CF869A}"/>
              </a:ext>
            </a:extLst>
          </p:cNvPr>
          <p:cNvSpPr>
            <a:spLocks noGrp="1"/>
          </p:cNvSpPr>
          <p:nvPr>
            <p:ph type="sldNum" sz="quarter" idx="12"/>
          </p:nvPr>
        </p:nvSpPr>
        <p:spPr/>
        <p:txBody>
          <a:bodyPr/>
          <a:lstStyle>
            <a:lvl1pPr>
              <a:defRPr/>
            </a:lvl1pPr>
          </a:lstStyle>
          <a:p>
            <a:pPr>
              <a:defRPr/>
            </a:pPr>
            <a:fld id="{EBD2BAEA-2E59-4C02-817B-312153162B0D}" type="slidenum">
              <a:rPr lang="sv-SE"/>
              <a:pPr>
                <a:defRPr/>
              </a:pPr>
              <a:t>‹#›</a:t>
            </a:fld>
            <a:endParaRPr lang="sv-SE"/>
          </a:p>
        </p:txBody>
      </p:sp>
    </p:spTree>
    <p:extLst>
      <p:ext uri="{BB962C8B-B14F-4D97-AF65-F5344CB8AC3E}">
        <p14:creationId xmlns:p14="http://schemas.microsoft.com/office/powerpoint/2010/main" val="378788305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DA1F8DB7-37A4-4FDF-A2DF-BFEECB840FDD}"/>
              </a:ext>
            </a:extLst>
          </p:cNvPr>
          <p:cNvSpPr>
            <a:spLocks noGrp="1"/>
          </p:cNvSpPr>
          <p:nvPr>
            <p:ph type="dt" sz="half" idx="10"/>
          </p:nvPr>
        </p:nvSpPr>
        <p:spPr/>
        <p:txBody>
          <a:bodyPr/>
          <a:lstStyle>
            <a:lvl1pPr>
              <a:defRPr/>
            </a:lvl1pPr>
          </a:lstStyle>
          <a:p>
            <a:pPr>
              <a:defRPr/>
            </a:pPr>
            <a:fld id="{B73315B4-6117-4041-B8E2-3C1DF63E9031}"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729A0D1C-E7C2-4A46-9A65-024DEE997F58}"/>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E5CAA30E-6D41-4CC7-8387-A07E83CE02CC}"/>
              </a:ext>
            </a:extLst>
          </p:cNvPr>
          <p:cNvSpPr>
            <a:spLocks noGrp="1"/>
          </p:cNvSpPr>
          <p:nvPr>
            <p:ph type="sldNum" sz="quarter" idx="12"/>
          </p:nvPr>
        </p:nvSpPr>
        <p:spPr/>
        <p:txBody>
          <a:bodyPr/>
          <a:lstStyle>
            <a:lvl1pPr>
              <a:defRPr/>
            </a:lvl1pPr>
          </a:lstStyle>
          <a:p>
            <a:pPr>
              <a:defRPr/>
            </a:pPr>
            <a:fld id="{77B9AF92-3230-488D-A930-32057A0F49CC}" type="slidenum">
              <a:rPr lang="sv-SE"/>
              <a:pPr>
                <a:defRPr/>
              </a:pPr>
              <a:t>‹#›</a:t>
            </a:fld>
            <a:endParaRPr lang="sv-SE"/>
          </a:p>
        </p:txBody>
      </p:sp>
    </p:spTree>
    <p:extLst>
      <p:ext uri="{BB962C8B-B14F-4D97-AF65-F5344CB8AC3E}">
        <p14:creationId xmlns:p14="http://schemas.microsoft.com/office/powerpoint/2010/main" val="22653018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EA19F591-6FA8-432C-8C80-CE94A925C0D4}"/>
              </a:ext>
            </a:extLst>
          </p:cNvPr>
          <p:cNvSpPr>
            <a:spLocks noGrp="1"/>
          </p:cNvSpPr>
          <p:nvPr>
            <p:ph type="dt" sz="half" idx="10"/>
          </p:nvPr>
        </p:nvSpPr>
        <p:spPr/>
        <p:txBody>
          <a:bodyPr/>
          <a:lstStyle>
            <a:lvl1pPr>
              <a:defRPr/>
            </a:lvl1pPr>
          </a:lstStyle>
          <a:p>
            <a:pPr>
              <a:defRPr/>
            </a:pPr>
            <a:fld id="{B192E333-31FB-4D6A-9B5D-8D9DAED2BFB0}"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3DBFDB0D-1B42-4A1C-BCEB-3E7E8B9AFB8F}"/>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8EE05E29-ED85-4F0C-B049-D113D49500F1}"/>
              </a:ext>
            </a:extLst>
          </p:cNvPr>
          <p:cNvSpPr>
            <a:spLocks noGrp="1"/>
          </p:cNvSpPr>
          <p:nvPr>
            <p:ph type="sldNum" sz="quarter" idx="12"/>
          </p:nvPr>
        </p:nvSpPr>
        <p:spPr/>
        <p:txBody>
          <a:bodyPr/>
          <a:lstStyle>
            <a:lvl1pPr>
              <a:defRPr/>
            </a:lvl1pPr>
          </a:lstStyle>
          <a:p>
            <a:pPr>
              <a:defRPr/>
            </a:pPr>
            <a:fld id="{C819E33B-1D5E-42D3-B6E6-C50A79CFB04E}" type="slidenum">
              <a:rPr lang="sv-SE"/>
              <a:pPr>
                <a:defRPr/>
              </a:pPr>
              <a:t>‹#›</a:t>
            </a:fld>
            <a:endParaRPr lang="sv-SE"/>
          </a:p>
        </p:txBody>
      </p:sp>
    </p:spTree>
    <p:extLst>
      <p:ext uri="{BB962C8B-B14F-4D97-AF65-F5344CB8AC3E}">
        <p14:creationId xmlns:p14="http://schemas.microsoft.com/office/powerpoint/2010/main" val="117172799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7F34D374-D9FC-4F63-89AC-3B7BA043FA0C}"/>
              </a:ext>
            </a:extLst>
          </p:cNvPr>
          <p:cNvSpPr>
            <a:spLocks noGrp="1"/>
          </p:cNvSpPr>
          <p:nvPr>
            <p:ph type="dt" sz="half" idx="10"/>
          </p:nvPr>
        </p:nvSpPr>
        <p:spPr/>
        <p:txBody>
          <a:bodyPr/>
          <a:lstStyle>
            <a:lvl1pPr>
              <a:defRPr/>
            </a:lvl1pPr>
          </a:lstStyle>
          <a:p>
            <a:pPr>
              <a:defRPr/>
            </a:pPr>
            <a:fld id="{A348D925-171A-4D6E-B15F-F85D4DF6F36F}"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5F70A3E2-2688-4454-BA2A-25D905B38BAE}"/>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B40F0B0D-705F-4143-B862-B3843246D844}"/>
              </a:ext>
            </a:extLst>
          </p:cNvPr>
          <p:cNvSpPr>
            <a:spLocks noGrp="1"/>
          </p:cNvSpPr>
          <p:nvPr>
            <p:ph type="sldNum" sz="quarter" idx="12"/>
          </p:nvPr>
        </p:nvSpPr>
        <p:spPr/>
        <p:txBody>
          <a:bodyPr/>
          <a:lstStyle>
            <a:lvl1pPr>
              <a:defRPr/>
            </a:lvl1pPr>
          </a:lstStyle>
          <a:p>
            <a:pPr>
              <a:defRPr/>
            </a:pPr>
            <a:fld id="{25A2465D-91BF-461B-8715-7D186DA9963E}" type="slidenum">
              <a:rPr lang="sv-SE"/>
              <a:pPr>
                <a:defRPr/>
              </a:pPr>
              <a:t>‹#›</a:t>
            </a:fld>
            <a:endParaRPr lang="sv-SE"/>
          </a:p>
        </p:txBody>
      </p:sp>
    </p:spTree>
    <p:extLst>
      <p:ext uri="{BB962C8B-B14F-4D97-AF65-F5344CB8AC3E}">
        <p14:creationId xmlns:p14="http://schemas.microsoft.com/office/powerpoint/2010/main" val="365383107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8EC24FF-5C0A-4789-AD17-CA9F4C73CD7A}"/>
              </a:ext>
            </a:extLst>
          </p:cNvPr>
          <p:cNvSpPr>
            <a:spLocks noGrp="1"/>
          </p:cNvSpPr>
          <p:nvPr>
            <p:ph type="dt" sz="half" idx="10"/>
          </p:nvPr>
        </p:nvSpPr>
        <p:spPr/>
        <p:txBody>
          <a:bodyPr/>
          <a:lstStyle>
            <a:lvl1pPr>
              <a:defRPr/>
            </a:lvl1pPr>
          </a:lstStyle>
          <a:p>
            <a:pPr>
              <a:defRPr/>
            </a:pPr>
            <a:fld id="{9BEF1045-CA13-4BFD-8CF4-9025AC607C59}"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4C199D1A-7237-4931-BBAC-3D09E3916FE8}"/>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40B6C3AD-0EE8-40C6-836E-07966C1447EF}"/>
              </a:ext>
            </a:extLst>
          </p:cNvPr>
          <p:cNvSpPr>
            <a:spLocks noGrp="1"/>
          </p:cNvSpPr>
          <p:nvPr>
            <p:ph type="sldNum" sz="quarter" idx="12"/>
          </p:nvPr>
        </p:nvSpPr>
        <p:spPr/>
        <p:txBody>
          <a:bodyPr/>
          <a:lstStyle>
            <a:lvl1pPr>
              <a:defRPr/>
            </a:lvl1pPr>
          </a:lstStyle>
          <a:p>
            <a:pPr>
              <a:defRPr/>
            </a:pPr>
            <a:fld id="{12F0A424-51FB-4735-8115-9368D03E5674}" type="slidenum">
              <a:rPr lang="sv-SE"/>
              <a:pPr>
                <a:defRPr/>
              </a:pPr>
              <a:t>‹#›</a:t>
            </a:fld>
            <a:endParaRPr lang="sv-SE"/>
          </a:p>
        </p:txBody>
      </p:sp>
    </p:spTree>
    <p:extLst>
      <p:ext uri="{BB962C8B-B14F-4D97-AF65-F5344CB8AC3E}">
        <p14:creationId xmlns:p14="http://schemas.microsoft.com/office/powerpoint/2010/main" val="386408270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2ECCE854-0E44-4719-A341-8F4C1A1ACE74}"/>
              </a:ext>
            </a:extLst>
          </p:cNvPr>
          <p:cNvSpPr>
            <a:spLocks noGrp="1"/>
          </p:cNvSpPr>
          <p:nvPr>
            <p:ph type="dt" sz="half" idx="10"/>
          </p:nvPr>
        </p:nvSpPr>
        <p:spPr/>
        <p:txBody>
          <a:bodyPr/>
          <a:lstStyle>
            <a:lvl1pPr>
              <a:defRPr/>
            </a:lvl1pPr>
          </a:lstStyle>
          <a:p>
            <a:pPr>
              <a:defRPr/>
            </a:pPr>
            <a:fld id="{E3DB8BE9-61DC-4052-8FB5-CBB3D6A27069}"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C2AE76E8-959B-481F-800A-B10344C15CD2}"/>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21DF005D-6DE3-4E0B-8F81-6DB9B05CAE0D}"/>
              </a:ext>
            </a:extLst>
          </p:cNvPr>
          <p:cNvSpPr>
            <a:spLocks noGrp="1"/>
          </p:cNvSpPr>
          <p:nvPr>
            <p:ph type="sldNum" sz="quarter" idx="12"/>
          </p:nvPr>
        </p:nvSpPr>
        <p:spPr/>
        <p:txBody>
          <a:bodyPr/>
          <a:lstStyle>
            <a:lvl1pPr>
              <a:defRPr/>
            </a:lvl1pPr>
          </a:lstStyle>
          <a:p>
            <a:pPr>
              <a:defRPr/>
            </a:pPr>
            <a:fld id="{2569BC0A-821F-483F-823F-CEF9872DD0B5}" type="slidenum">
              <a:rPr lang="sv-SE"/>
              <a:pPr>
                <a:defRPr/>
              </a:pPr>
              <a:t>‹#›</a:t>
            </a:fld>
            <a:endParaRPr lang="sv-SE"/>
          </a:p>
        </p:txBody>
      </p:sp>
    </p:spTree>
    <p:extLst>
      <p:ext uri="{BB962C8B-B14F-4D97-AF65-F5344CB8AC3E}">
        <p14:creationId xmlns:p14="http://schemas.microsoft.com/office/powerpoint/2010/main" val="134219809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3">
            <a:extLst>
              <a:ext uri="{FF2B5EF4-FFF2-40B4-BE49-F238E27FC236}">
                <a16:creationId xmlns:a16="http://schemas.microsoft.com/office/drawing/2014/main" id="{40737B04-CCD8-463C-970B-AD6BD68C23D3}"/>
              </a:ext>
            </a:extLst>
          </p:cNvPr>
          <p:cNvSpPr>
            <a:spLocks noGrp="1"/>
          </p:cNvSpPr>
          <p:nvPr>
            <p:ph type="dt" sz="half" idx="10"/>
          </p:nvPr>
        </p:nvSpPr>
        <p:spPr/>
        <p:txBody>
          <a:bodyPr/>
          <a:lstStyle>
            <a:lvl1pPr>
              <a:defRPr/>
            </a:lvl1pPr>
          </a:lstStyle>
          <a:p>
            <a:pPr>
              <a:defRPr/>
            </a:pPr>
            <a:fld id="{F19EDD7D-6C31-45E7-97A9-4E2C8D46A3D0}" type="datetimeFigureOut">
              <a:rPr lang="sv-SE"/>
              <a:pPr>
                <a:defRPr/>
              </a:pPr>
              <a:t>2023-08-29</a:t>
            </a:fld>
            <a:endParaRPr lang="sv-SE"/>
          </a:p>
        </p:txBody>
      </p:sp>
      <p:sp>
        <p:nvSpPr>
          <p:cNvPr id="6" name="Platshållare för sidfot 4">
            <a:extLst>
              <a:ext uri="{FF2B5EF4-FFF2-40B4-BE49-F238E27FC236}">
                <a16:creationId xmlns:a16="http://schemas.microsoft.com/office/drawing/2014/main" id="{DE9F16DF-0273-4DE1-A441-5CA10D916F52}"/>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04C3E5DB-03E9-48F6-B6B6-EEAA946628C9}"/>
              </a:ext>
            </a:extLst>
          </p:cNvPr>
          <p:cNvSpPr>
            <a:spLocks noGrp="1"/>
          </p:cNvSpPr>
          <p:nvPr>
            <p:ph type="sldNum" sz="quarter" idx="12"/>
          </p:nvPr>
        </p:nvSpPr>
        <p:spPr/>
        <p:txBody>
          <a:bodyPr/>
          <a:lstStyle>
            <a:lvl1pPr>
              <a:defRPr/>
            </a:lvl1pPr>
          </a:lstStyle>
          <a:p>
            <a:pPr>
              <a:defRPr/>
            </a:pPr>
            <a:fld id="{F540EC64-9282-4C56-A277-68390B96322F}" type="slidenum">
              <a:rPr lang="sv-SE"/>
              <a:pPr>
                <a:defRPr/>
              </a:pPr>
              <a:t>‹#›</a:t>
            </a:fld>
            <a:endParaRPr lang="sv-SE"/>
          </a:p>
        </p:txBody>
      </p:sp>
    </p:spTree>
    <p:extLst>
      <p:ext uri="{BB962C8B-B14F-4D97-AF65-F5344CB8AC3E}">
        <p14:creationId xmlns:p14="http://schemas.microsoft.com/office/powerpoint/2010/main" val="130523609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3">
            <a:extLst>
              <a:ext uri="{FF2B5EF4-FFF2-40B4-BE49-F238E27FC236}">
                <a16:creationId xmlns:a16="http://schemas.microsoft.com/office/drawing/2014/main" id="{F4FF506F-3C72-4FB2-AF54-E0691CAECE4D}"/>
              </a:ext>
            </a:extLst>
          </p:cNvPr>
          <p:cNvSpPr>
            <a:spLocks noGrp="1"/>
          </p:cNvSpPr>
          <p:nvPr>
            <p:ph type="dt" sz="half" idx="10"/>
          </p:nvPr>
        </p:nvSpPr>
        <p:spPr/>
        <p:txBody>
          <a:bodyPr/>
          <a:lstStyle>
            <a:lvl1pPr>
              <a:defRPr/>
            </a:lvl1pPr>
          </a:lstStyle>
          <a:p>
            <a:pPr>
              <a:defRPr/>
            </a:pPr>
            <a:fld id="{D9F718A9-C7B7-4DB6-9B89-2F0010DB90E4}" type="datetimeFigureOut">
              <a:rPr lang="sv-SE"/>
              <a:pPr>
                <a:defRPr/>
              </a:pPr>
              <a:t>2023-08-29</a:t>
            </a:fld>
            <a:endParaRPr lang="sv-SE"/>
          </a:p>
        </p:txBody>
      </p:sp>
      <p:sp>
        <p:nvSpPr>
          <p:cNvPr id="8" name="Platshållare för sidfot 4">
            <a:extLst>
              <a:ext uri="{FF2B5EF4-FFF2-40B4-BE49-F238E27FC236}">
                <a16:creationId xmlns:a16="http://schemas.microsoft.com/office/drawing/2014/main" id="{6B14DF0A-B47C-4EB9-969B-B9F32B51E5C4}"/>
              </a:ext>
            </a:extLst>
          </p:cNvPr>
          <p:cNvSpPr>
            <a:spLocks noGrp="1"/>
          </p:cNvSpPr>
          <p:nvPr>
            <p:ph type="ftr" sz="quarter" idx="11"/>
          </p:nvPr>
        </p:nvSpPr>
        <p:spPr/>
        <p:txBody>
          <a:bodyPr/>
          <a:lstStyle>
            <a:lvl1pPr>
              <a:defRPr/>
            </a:lvl1pPr>
          </a:lstStyle>
          <a:p>
            <a:pPr>
              <a:defRPr/>
            </a:pPr>
            <a:endParaRPr lang="sv-SE"/>
          </a:p>
        </p:txBody>
      </p:sp>
      <p:sp>
        <p:nvSpPr>
          <p:cNvPr id="9" name="Platshållare för bildnummer 5">
            <a:extLst>
              <a:ext uri="{FF2B5EF4-FFF2-40B4-BE49-F238E27FC236}">
                <a16:creationId xmlns:a16="http://schemas.microsoft.com/office/drawing/2014/main" id="{9435D573-D16D-4FD6-87A0-F5E185AC5101}"/>
              </a:ext>
            </a:extLst>
          </p:cNvPr>
          <p:cNvSpPr>
            <a:spLocks noGrp="1"/>
          </p:cNvSpPr>
          <p:nvPr>
            <p:ph type="sldNum" sz="quarter" idx="12"/>
          </p:nvPr>
        </p:nvSpPr>
        <p:spPr/>
        <p:txBody>
          <a:bodyPr/>
          <a:lstStyle>
            <a:lvl1pPr>
              <a:defRPr/>
            </a:lvl1pPr>
          </a:lstStyle>
          <a:p>
            <a:pPr>
              <a:defRPr/>
            </a:pPr>
            <a:fld id="{68C967DC-41F8-4A3C-8672-A32B7ECBB4AF}" type="slidenum">
              <a:rPr lang="sv-SE"/>
              <a:pPr>
                <a:defRPr/>
              </a:pPr>
              <a:t>‹#›</a:t>
            </a:fld>
            <a:endParaRPr lang="sv-SE"/>
          </a:p>
        </p:txBody>
      </p:sp>
    </p:spTree>
    <p:extLst>
      <p:ext uri="{BB962C8B-B14F-4D97-AF65-F5344CB8AC3E}">
        <p14:creationId xmlns:p14="http://schemas.microsoft.com/office/powerpoint/2010/main" val="26740714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3">
            <a:extLst>
              <a:ext uri="{FF2B5EF4-FFF2-40B4-BE49-F238E27FC236}">
                <a16:creationId xmlns:a16="http://schemas.microsoft.com/office/drawing/2014/main" id="{A3A678C5-1848-416D-998E-1651DA35AD4A}"/>
              </a:ext>
            </a:extLst>
          </p:cNvPr>
          <p:cNvSpPr>
            <a:spLocks noGrp="1"/>
          </p:cNvSpPr>
          <p:nvPr>
            <p:ph type="dt" sz="half" idx="10"/>
          </p:nvPr>
        </p:nvSpPr>
        <p:spPr/>
        <p:txBody>
          <a:bodyPr/>
          <a:lstStyle>
            <a:lvl1pPr>
              <a:defRPr/>
            </a:lvl1pPr>
          </a:lstStyle>
          <a:p>
            <a:pPr>
              <a:defRPr/>
            </a:pPr>
            <a:fld id="{4438BFE1-30C1-4926-87FD-263598368E67}" type="datetimeFigureOut">
              <a:rPr lang="sv-SE"/>
              <a:pPr>
                <a:defRPr/>
              </a:pPr>
              <a:t>2023-08-29</a:t>
            </a:fld>
            <a:endParaRPr lang="sv-SE"/>
          </a:p>
        </p:txBody>
      </p:sp>
      <p:sp>
        <p:nvSpPr>
          <p:cNvPr id="8" name="Platshållare för sidfot 4">
            <a:extLst>
              <a:ext uri="{FF2B5EF4-FFF2-40B4-BE49-F238E27FC236}">
                <a16:creationId xmlns:a16="http://schemas.microsoft.com/office/drawing/2014/main" id="{80086831-5ED3-4F31-A37A-458BDCA96C6C}"/>
              </a:ext>
            </a:extLst>
          </p:cNvPr>
          <p:cNvSpPr>
            <a:spLocks noGrp="1"/>
          </p:cNvSpPr>
          <p:nvPr>
            <p:ph type="ftr" sz="quarter" idx="11"/>
          </p:nvPr>
        </p:nvSpPr>
        <p:spPr/>
        <p:txBody>
          <a:bodyPr/>
          <a:lstStyle>
            <a:lvl1pPr>
              <a:defRPr/>
            </a:lvl1pPr>
          </a:lstStyle>
          <a:p>
            <a:pPr>
              <a:defRPr/>
            </a:pPr>
            <a:endParaRPr lang="sv-SE"/>
          </a:p>
        </p:txBody>
      </p:sp>
      <p:sp>
        <p:nvSpPr>
          <p:cNvPr id="9" name="Platshållare för bildnummer 5">
            <a:extLst>
              <a:ext uri="{FF2B5EF4-FFF2-40B4-BE49-F238E27FC236}">
                <a16:creationId xmlns:a16="http://schemas.microsoft.com/office/drawing/2014/main" id="{B9C6FD8E-6214-4C08-9FC5-7A50F2BE3256}"/>
              </a:ext>
            </a:extLst>
          </p:cNvPr>
          <p:cNvSpPr>
            <a:spLocks noGrp="1"/>
          </p:cNvSpPr>
          <p:nvPr>
            <p:ph type="sldNum" sz="quarter" idx="12"/>
          </p:nvPr>
        </p:nvSpPr>
        <p:spPr/>
        <p:txBody>
          <a:bodyPr/>
          <a:lstStyle>
            <a:lvl1pPr>
              <a:defRPr/>
            </a:lvl1pPr>
          </a:lstStyle>
          <a:p>
            <a:pPr>
              <a:defRPr/>
            </a:pPr>
            <a:fld id="{051CC35F-5D44-4E8B-BC9C-2DA982DBA0E9}" type="slidenum">
              <a:rPr lang="sv-SE"/>
              <a:pPr>
                <a:defRPr/>
              </a:pPr>
              <a:t>‹#›</a:t>
            </a:fld>
            <a:endParaRPr lang="sv-SE"/>
          </a:p>
        </p:txBody>
      </p:sp>
    </p:spTree>
    <p:extLst>
      <p:ext uri="{BB962C8B-B14F-4D97-AF65-F5344CB8AC3E}">
        <p14:creationId xmlns:p14="http://schemas.microsoft.com/office/powerpoint/2010/main" val="117208085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datum 3">
            <a:extLst>
              <a:ext uri="{FF2B5EF4-FFF2-40B4-BE49-F238E27FC236}">
                <a16:creationId xmlns:a16="http://schemas.microsoft.com/office/drawing/2014/main" id="{1A2912CF-3515-4E5A-A18B-909DEFEC34D5}"/>
              </a:ext>
            </a:extLst>
          </p:cNvPr>
          <p:cNvSpPr>
            <a:spLocks noGrp="1"/>
          </p:cNvSpPr>
          <p:nvPr>
            <p:ph type="dt" sz="half" idx="10"/>
          </p:nvPr>
        </p:nvSpPr>
        <p:spPr/>
        <p:txBody>
          <a:bodyPr/>
          <a:lstStyle>
            <a:lvl1pPr>
              <a:defRPr/>
            </a:lvl1pPr>
          </a:lstStyle>
          <a:p>
            <a:pPr>
              <a:defRPr/>
            </a:pPr>
            <a:fld id="{E135075D-6C6A-4D0E-AA79-F97BF3C49BCC}" type="datetimeFigureOut">
              <a:rPr lang="sv-SE"/>
              <a:pPr>
                <a:defRPr/>
              </a:pPr>
              <a:t>2023-08-29</a:t>
            </a:fld>
            <a:endParaRPr lang="sv-SE"/>
          </a:p>
        </p:txBody>
      </p:sp>
      <p:sp>
        <p:nvSpPr>
          <p:cNvPr id="4" name="Platshållare för sidfot 4">
            <a:extLst>
              <a:ext uri="{FF2B5EF4-FFF2-40B4-BE49-F238E27FC236}">
                <a16:creationId xmlns:a16="http://schemas.microsoft.com/office/drawing/2014/main" id="{59A2D3BE-6760-4989-B3E6-6D9186F25E7E}"/>
              </a:ext>
            </a:extLst>
          </p:cNvPr>
          <p:cNvSpPr>
            <a:spLocks noGrp="1"/>
          </p:cNvSpPr>
          <p:nvPr>
            <p:ph type="ftr" sz="quarter" idx="11"/>
          </p:nvPr>
        </p:nvSpPr>
        <p:spPr/>
        <p:txBody>
          <a:bodyPr/>
          <a:lstStyle>
            <a:lvl1pPr>
              <a:defRPr/>
            </a:lvl1pPr>
          </a:lstStyle>
          <a:p>
            <a:pPr>
              <a:defRPr/>
            </a:pPr>
            <a:endParaRPr lang="sv-SE"/>
          </a:p>
        </p:txBody>
      </p:sp>
      <p:sp>
        <p:nvSpPr>
          <p:cNvPr id="5" name="Platshållare för bildnummer 5">
            <a:extLst>
              <a:ext uri="{FF2B5EF4-FFF2-40B4-BE49-F238E27FC236}">
                <a16:creationId xmlns:a16="http://schemas.microsoft.com/office/drawing/2014/main" id="{78B4CF69-4EC2-4CC8-B9B1-0F11AC262A50}"/>
              </a:ext>
            </a:extLst>
          </p:cNvPr>
          <p:cNvSpPr>
            <a:spLocks noGrp="1"/>
          </p:cNvSpPr>
          <p:nvPr>
            <p:ph type="sldNum" sz="quarter" idx="12"/>
          </p:nvPr>
        </p:nvSpPr>
        <p:spPr/>
        <p:txBody>
          <a:bodyPr/>
          <a:lstStyle>
            <a:lvl1pPr>
              <a:defRPr/>
            </a:lvl1pPr>
          </a:lstStyle>
          <a:p>
            <a:pPr>
              <a:defRPr/>
            </a:pPr>
            <a:fld id="{A4AECA47-07D6-4533-9ECD-32FC6A72FDC0}" type="slidenum">
              <a:rPr lang="sv-SE"/>
              <a:pPr>
                <a:defRPr/>
              </a:pPr>
              <a:t>‹#›</a:t>
            </a:fld>
            <a:endParaRPr lang="sv-SE"/>
          </a:p>
        </p:txBody>
      </p:sp>
    </p:spTree>
    <p:extLst>
      <p:ext uri="{BB962C8B-B14F-4D97-AF65-F5344CB8AC3E}">
        <p14:creationId xmlns:p14="http://schemas.microsoft.com/office/powerpoint/2010/main" val="322677044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D63EF82D-7F8C-4E05-BF4C-8BF8904D2AC9}"/>
              </a:ext>
            </a:extLst>
          </p:cNvPr>
          <p:cNvSpPr>
            <a:spLocks noGrp="1"/>
          </p:cNvSpPr>
          <p:nvPr>
            <p:ph type="dt" sz="half" idx="10"/>
          </p:nvPr>
        </p:nvSpPr>
        <p:spPr/>
        <p:txBody>
          <a:bodyPr/>
          <a:lstStyle>
            <a:lvl1pPr>
              <a:defRPr/>
            </a:lvl1pPr>
          </a:lstStyle>
          <a:p>
            <a:pPr>
              <a:defRPr/>
            </a:pPr>
            <a:fld id="{CC5E1AA1-EBE4-4625-8AC8-396FB16DD41B}" type="datetimeFigureOut">
              <a:rPr lang="sv-SE"/>
              <a:pPr>
                <a:defRPr/>
              </a:pPr>
              <a:t>2023-08-29</a:t>
            </a:fld>
            <a:endParaRPr lang="sv-SE"/>
          </a:p>
        </p:txBody>
      </p:sp>
      <p:sp>
        <p:nvSpPr>
          <p:cNvPr id="3" name="Platshållare för sidfot 4">
            <a:extLst>
              <a:ext uri="{FF2B5EF4-FFF2-40B4-BE49-F238E27FC236}">
                <a16:creationId xmlns:a16="http://schemas.microsoft.com/office/drawing/2014/main" id="{473B6004-5FEE-4FE5-A7DD-D6FDDB06B1F1}"/>
              </a:ext>
            </a:extLst>
          </p:cNvPr>
          <p:cNvSpPr>
            <a:spLocks noGrp="1"/>
          </p:cNvSpPr>
          <p:nvPr>
            <p:ph type="ftr" sz="quarter" idx="11"/>
          </p:nvPr>
        </p:nvSpPr>
        <p:spPr/>
        <p:txBody>
          <a:bodyPr/>
          <a:lstStyle>
            <a:lvl1pPr>
              <a:defRPr/>
            </a:lvl1pPr>
          </a:lstStyle>
          <a:p>
            <a:pPr>
              <a:defRPr/>
            </a:pPr>
            <a:endParaRPr lang="sv-SE"/>
          </a:p>
        </p:txBody>
      </p:sp>
      <p:sp>
        <p:nvSpPr>
          <p:cNvPr id="4" name="Platshållare för bildnummer 5">
            <a:extLst>
              <a:ext uri="{FF2B5EF4-FFF2-40B4-BE49-F238E27FC236}">
                <a16:creationId xmlns:a16="http://schemas.microsoft.com/office/drawing/2014/main" id="{9F420AE8-9931-4F4C-BA53-6FE5815D902B}"/>
              </a:ext>
            </a:extLst>
          </p:cNvPr>
          <p:cNvSpPr>
            <a:spLocks noGrp="1"/>
          </p:cNvSpPr>
          <p:nvPr>
            <p:ph type="sldNum" sz="quarter" idx="12"/>
          </p:nvPr>
        </p:nvSpPr>
        <p:spPr/>
        <p:txBody>
          <a:bodyPr/>
          <a:lstStyle>
            <a:lvl1pPr>
              <a:defRPr/>
            </a:lvl1pPr>
          </a:lstStyle>
          <a:p>
            <a:pPr>
              <a:defRPr/>
            </a:pPr>
            <a:fld id="{C09A09B6-1078-4B34-94E3-6C972719D884}" type="slidenum">
              <a:rPr lang="sv-SE"/>
              <a:pPr>
                <a:defRPr/>
              </a:pPr>
              <a:t>‹#›</a:t>
            </a:fld>
            <a:endParaRPr lang="sv-SE"/>
          </a:p>
        </p:txBody>
      </p:sp>
    </p:spTree>
    <p:extLst>
      <p:ext uri="{BB962C8B-B14F-4D97-AF65-F5344CB8AC3E}">
        <p14:creationId xmlns:p14="http://schemas.microsoft.com/office/powerpoint/2010/main" val="142704116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3">
            <a:extLst>
              <a:ext uri="{FF2B5EF4-FFF2-40B4-BE49-F238E27FC236}">
                <a16:creationId xmlns:a16="http://schemas.microsoft.com/office/drawing/2014/main" id="{06C20116-7D5E-4C6A-8F33-8AFC80896A87}"/>
              </a:ext>
            </a:extLst>
          </p:cNvPr>
          <p:cNvSpPr>
            <a:spLocks noGrp="1"/>
          </p:cNvSpPr>
          <p:nvPr>
            <p:ph type="dt" sz="half" idx="10"/>
          </p:nvPr>
        </p:nvSpPr>
        <p:spPr/>
        <p:txBody>
          <a:bodyPr/>
          <a:lstStyle>
            <a:lvl1pPr>
              <a:defRPr/>
            </a:lvl1pPr>
          </a:lstStyle>
          <a:p>
            <a:pPr>
              <a:defRPr/>
            </a:pPr>
            <a:fld id="{0AAB926A-1141-4841-9412-A140436BE905}" type="datetimeFigureOut">
              <a:rPr lang="sv-SE"/>
              <a:pPr>
                <a:defRPr/>
              </a:pPr>
              <a:t>2023-08-29</a:t>
            </a:fld>
            <a:endParaRPr lang="sv-SE"/>
          </a:p>
        </p:txBody>
      </p:sp>
      <p:sp>
        <p:nvSpPr>
          <p:cNvPr id="6" name="Platshållare för sidfot 4">
            <a:extLst>
              <a:ext uri="{FF2B5EF4-FFF2-40B4-BE49-F238E27FC236}">
                <a16:creationId xmlns:a16="http://schemas.microsoft.com/office/drawing/2014/main" id="{82741268-EFD8-4AD6-8388-105EB47CE70D}"/>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BF914BF4-96E5-4B62-9BAC-E66AC6E9D19F}"/>
              </a:ext>
            </a:extLst>
          </p:cNvPr>
          <p:cNvSpPr>
            <a:spLocks noGrp="1"/>
          </p:cNvSpPr>
          <p:nvPr>
            <p:ph type="sldNum" sz="quarter" idx="12"/>
          </p:nvPr>
        </p:nvSpPr>
        <p:spPr/>
        <p:txBody>
          <a:bodyPr/>
          <a:lstStyle>
            <a:lvl1pPr>
              <a:defRPr/>
            </a:lvl1pPr>
          </a:lstStyle>
          <a:p>
            <a:pPr>
              <a:defRPr/>
            </a:pPr>
            <a:fld id="{10D0E3D9-25C2-4AA8-8935-B64A0E28B2A2}" type="slidenum">
              <a:rPr lang="sv-SE"/>
              <a:pPr>
                <a:defRPr/>
              </a:pPr>
              <a:t>‹#›</a:t>
            </a:fld>
            <a:endParaRPr lang="sv-SE"/>
          </a:p>
        </p:txBody>
      </p:sp>
    </p:spTree>
    <p:extLst>
      <p:ext uri="{BB962C8B-B14F-4D97-AF65-F5344CB8AC3E}">
        <p14:creationId xmlns:p14="http://schemas.microsoft.com/office/powerpoint/2010/main" val="420142699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3">
            <a:extLst>
              <a:ext uri="{FF2B5EF4-FFF2-40B4-BE49-F238E27FC236}">
                <a16:creationId xmlns:a16="http://schemas.microsoft.com/office/drawing/2014/main" id="{2A4FA904-7C7E-48E8-8907-E038EF8BAC56}"/>
              </a:ext>
            </a:extLst>
          </p:cNvPr>
          <p:cNvSpPr>
            <a:spLocks noGrp="1"/>
          </p:cNvSpPr>
          <p:nvPr>
            <p:ph type="dt" sz="half" idx="10"/>
          </p:nvPr>
        </p:nvSpPr>
        <p:spPr/>
        <p:txBody>
          <a:bodyPr/>
          <a:lstStyle>
            <a:lvl1pPr>
              <a:defRPr/>
            </a:lvl1pPr>
          </a:lstStyle>
          <a:p>
            <a:pPr>
              <a:defRPr/>
            </a:pPr>
            <a:fld id="{DA12697A-B087-425B-81B0-98EEE4FBDC4B}" type="datetimeFigureOut">
              <a:rPr lang="sv-SE"/>
              <a:pPr>
                <a:defRPr/>
              </a:pPr>
              <a:t>2023-08-29</a:t>
            </a:fld>
            <a:endParaRPr lang="sv-SE"/>
          </a:p>
        </p:txBody>
      </p:sp>
      <p:sp>
        <p:nvSpPr>
          <p:cNvPr id="6" name="Platshållare för sidfot 4">
            <a:extLst>
              <a:ext uri="{FF2B5EF4-FFF2-40B4-BE49-F238E27FC236}">
                <a16:creationId xmlns:a16="http://schemas.microsoft.com/office/drawing/2014/main" id="{DB69D88A-3EC7-4DDA-99EF-6E2731E00FEC}"/>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15F671B5-1940-4C5C-9239-BD3F0354C925}"/>
              </a:ext>
            </a:extLst>
          </p:cNvPr>
          <p:cNvSpPr>
            <a:spLocks noGrp="1"/>
          </p:cNvSpPr>
          <p:nvPr>
            <p:ph type="sldNum" sz="quarter" idx="12"/>
          </p:nvPr>
        </p:nvSpPr>
        <p:spPr/>
        <p:txBody>
          <a:bodyPr/>
          <a:lstStyle>
            <a:lvl1pPr>
              <a:defRPr/>
            </a:lvl1pPr>
          </a:lstStyle>
          <a:p>
            <a:pPr>
              <a:defRPr/>
            </a:pPr>
            <a:fld id="{695D15BC-D8B8-4AA9-A273-29316275C0E7}" type="slidenum">
              <a:rPr lang="sv-SE"/>
              <a:pPr>
                <a:defRPr/>
              </a:pPr>
              <a:t>‹#›</a:t>
            </a:fld>
            <a:endParaRPr lang="sv-SE"/>
          </a:p>
        </p:txBody>
      </p:sp>
    </p:spTree>
    <p:extLst>
      <p:ext uri="{BB962C8B-B14F-4D97-AF65-F5344CB8AC3E}">
        <p14:creationId xmlns:p14="http://schemas.microsoft.com/office/powerpoint/2010/main" val="186273472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B7527C33-2DA7-4E0E-8EF9-5440D0B6C192}"/>
              </a:ext>
            </a:extLst>
          </p:cNvPr>
          <p:cNvSpPr>
            <a:spLocks noGrp="1"/>
          </p:cNvSpPr>
          <p:nvPr>
            <p:ph type="dt" sz="half" idx="10"/>
          </p:nvPr>
        </p:nvSpPr>
        <p:spPr/>
        <p:txBody>
          <a:bodyPr/>
          <a:lstStyle>
            <a:lvl1pPr>
              <a:defRPr/>
            </a:lvl1pPr>
          </a:lstStyle>
          <a:p>
            <a:pPr>
              <a:defRPr/>
            </a:pPr>
            <a:fld id="{AD1E7C52-1BBB-433B-9F0B-E33AB0D6D03B}"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9391FB09-52D4-4FA6-90B1-FDD16DF6C203}"/>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895463D3-38B8-4532-A35B-DB5372F45F82}"/>
              </a:ext>
            </a:extLst>
          </p:cNvPr>
          <p:cNvSpPr>
            <a:spLocks noGrp="1"/>
          </p:cNvSpPr>
          <p:nvPr>
            <p:ph type="sldNum" sz="quarter" idx="12"/>
          </p:nvPr>
        </p:nvSpPr>
        <p:spPr/>
        <p:txBody>
          <a:bodyPr/>
          <a:lstStyle>
            <a:lvl1pPr>
              <a:defRPr/>
            </a:lvl1pPr>
          </a:lstStyle>
          <a:p>
            <a:pPr>
              <a:defRPr/>
            </a:pPr>
            <a:fld id="{078F22BB-172A-4DEC-AC17-F34728564B1A}" type="slidenum">
              <a:rPr lang="sv-SE"/>
              <a:pPr>
                <a:defRPr/>
              </a:pPr>
              <a:t>‹#›</a:t>
            </a:fld>
            <a:endParaRPr lang="sv-SE"/>
          </a:p>
        </p:txBody>
      </p:sp>
    </p:spTree>
    <p:extLst>
      <p:ext uri="{BB962C8B-B14F-4D97-AF65-F5344CB8AC3E}">
        <p14:creationId xmlns:p14="http://schemas.microsoft.com/office/powerpoint/2010/main" val="73452300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6D99BFD8-40BE-4EFB-BF5C-71D644184EF6}"/>
              </a:ext>
            </a:extLst>
          </p:cNvPr>
          <p:cNvSpPr>
            <a:spLocks noGrp="1"/>
          </p:cNvSpPr>
          <p:nvPr>
            <p:ph type="dt" sz="half" idx="10"/>
          </p:nvPr>
        </p:nvSpPr>
        <p:spPr/>
        <p:txBody>
          <a:bodyPr/>
          <a:lstStyle>
            <a:lvl1pPr>
              <a:defRPr/>
            </a:lvl1pPr>
          </a:lstStyle>
          <a:p>
            <a:pPr>
              <a:defRPr/>
            </a:pPr>
            <a:fld id="{69D5EF9D-F0BB-4548-9B50-49C89EC9B6CC}"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FC33841B-B70A-49D9-B7C3-F0BFD44C145C}"/>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264F368A-F170-4F52-8794-1F434EF686AD}"/>
              </a:ext>
            </a:extLst>
          </p:cNvPr>
          <p:cNvSpPr>
            <a:spLocks noGrp="1"/>
          </p:cNvSpPr>
          <p:nvPr>
            <p:ph type="sldNum" sz="quarter" idx="12"/>
          </p:nvPr>
        </p:nvSpPr>
        <p:spPr/>
        <p:txBody>
          <a:bodyPr/>
          <a:lstStyle>
            <a:lvl1pPr>
              <a:defRPr/>
            </a:lvl1pPr>
          </a:lstStyle>
          <a:p>
            <a:pPr>
              <a:defRPr/>
            </a:pPr>
            <a:fld id="{00B2F502-AF19-4576-90AD-1DAAC3E7388A}" type="slidenum">
              <a:rPr lang="sv-SE"/>
              <a:pPr>
                <a:defRPr/>
              </a:pPr>
              <a:t>‹#›</a:t>
            </a:fld>
            <a:endParaRPr lang="sv-SE"/>
          </a:p>
        </p:txBody>
      </p:sp>
    </p:spTree>
    <p:extLst>
      <p:ext uri="{BB962C8B-B14F-4D97-AF65-F5344CB8AC3E}">
        <p14:creationId xmlns:p14="http://schemas.microsoft.com/office/powerpoint/2010/main" val="322736519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4AC3B53B-9BFC-4909-BF83-31DF8BC99E34}"/>
              </a:ext>
            </a:extLst>
          </p:cNvPr>
          <p:cNvSpPr>
            <a:spLocks noGrp="1"/>
          </p:cNvSpPr>
          <p:nvPr>
            <p:ph type="dt" sz="half" idx="10"/>
          </p:nvPr>
        </p:nvSpPr>
        <p:spPr/>
        <p:txBody>
          <a:bodyPr/>
          <a:lstStyle>
            <a:lvl1pPr>
              <a:defRPr/>
            </a:lvl1pPr>
          </a:lstStyle>
          <a:p>
            <a:pPr>
              <a:defRPr/>
            </a:pPr>
            <a:fld id="{D2ADEB05-C7FC-47F7-965B-98279098D822}"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EC4B840B-388E-4FAF-AA4E-E30F2493774E}"/>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1A12A7ED-E38E-4145-BB62-1C621EC9387A}"/>
              </a:ext>
            </a:extLst>
          </p:cNvPr>
          <p:cNvSpPr>
            <a:spLocks noGrp="1"/>
          </p:cNvSpPr>
          <p:nvPr>
            <p:ph type="sldNum" sz="quarter" idx="12"/>
          </p:nvPr>
        </p:nvSpPr>
        <p:spPr/>
        <p:txBody>
          <a:bodyPr/>
          <a:lstStyle>
            <a:lvl1pPr>
              <a:defRPr/>
            </a:lvl1pPr>
          </a:lstStyle>
          <a:p>
            <a:pPr>
              <a:defRPr/>
            </a:pPr>
            <a:fld id="{73FB92D8-7F04-4B0B-8643-430157642D8E}" type="slidenum">
              <a:rPr lang="sv-SE"/>
              <a:pPr>
                <a:defRPr/>
              </a:pPr>
              <a:t>‹#›</a:t>
            </a:fld>
            <a:endParaRPr lang="sv-SE"/>
          </a:p>
        </p:txBody>
      </p:sp>
    </p:spTree>
    <p:extLst>
      <p:ext uri="{BB962C8B-B14F-4D97-AF65-F5344CB8AC3E}">
        <p14:creationId xmlns:p14="http://schemas.microsoft.com/office/powerpoint/2010/main" val="153139366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1E97DD1F-16B6-4967-BC30-7E855BB4512E}"/>
              </a:ext>
            </a:extLst>
          </p:cNvPr>
          <p:cNvSpPr>
            <a:spLocks noGrp="1"/>
          </p:cNvSpPr>
          <p:nvPr>
            <p:ph type="dt" sz="half" idx="10"/>
          </p:nvPr>
        </p:nvSpPr>
        <p:spPr/>
        <p:txBody>
          <a:bodyPr/>
          <a:lstStyle>
            <a:lvl1pPr>
              <a:defRPr/>
            </a:lvl1pPr>
          </a:lstStyle>
          <a:p>
            <a:pPr>
              <a:defRPr/>
            </a:pPr>
            <a:fld id="{DDA7405C-B8C6-49E1-B51D-AED3AE852D03}"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B96EB783-BC99-43CF-B2F8-5D72FDA62126}"/>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3953EF0C-361E-4500-848B-31F799410F22}"/>
              </a:ext>
            </a:extLst>
          </p:cNvPr>
          <p:cNvSpPr>
            <a:spLocks noGrp="1"/>
          </p:cNvSpPr>
          <p:nvPr>
            <p:ph type="sldNum" sz="quarter" idx="12"/>
          </p:nvPr>
        </p:nvSpPr>
        <p:spPr/>
        <p:txBody>
          <a:bodyPr/>
          <a:lstStyle>
            <a:lvl1pPr>
              <a:defRPr/>
            </a:lvl1pPr>
          </a:lstStyle>
          <a:p>
            <a:pPr>
              <a:defRPr/>
            </a:pPr>
            <a:fld id="{B081FC9B-A8BD-483D-97C6-C926FE27F3AF}" type="slidenum">
              <a:rPr lang="sv-SE"/>
              <a:pPr>
                <a:defRPr/>
              </a:pPr>
              <a:t>‹#›</a:t>
            </a:fld>
            <a:endParaRPr lang="sv-SE"/>
          </a:p>
        </p:txBody>
      </p:sp>
    </p:spTree>
    <p:extLst>
      <p:ext uri="{BB962C8B-B14F-4D97-AF65-F5344CB8AC3E}">
        <p14:creationId xmlns:p14="http://schemas.microsoft.com/office/powerpoint/2010/main" val="335069097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D4B814C8-981C-4BE8-A509-A1DD868C5F3D}"/>
              </a:ext>
            </a:extLst>
          </p:cNvPr>
          <p:cNvSpPr>
            <a:spLocks noGrp="1"/>
          </p:cNvSpPr>
          <p:nvPr>
            <p:ph type="dt" sz="half" idx="10"/>
          </p:nvPr>
        </p:nvSpPr>
        <p:spPr/>
        <p:txBody>
          <a:bodyPr/>
          <a:lstStyle>
            <a:lvl1pPr>
              <a:defRPr/>
            </a:lvl1pPr>
          </a:lstStyle>
          <a:p>
            <a:pPr>
              <a:defRPr/>
            </a:pPr>
            <a:fld id="{C3AEC361-45D9-4419-B8CF-C6975E1E9CC4}"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A6359262-77B0-4985-9B3C-C1C77373FBAC}"/>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34F86C51-541B-4AC4-AD98-3F082B4566AA}"/>
              </a:ext>
            </a:extLst>
          </p:cNvPr>
          <p:cNvSpPr>
            <a:spLocks noGrp="1"/>
          </p:cNvSpPr>
          <p:nvPr>
            <p:ph type="sldNum" sz="quarter" idx="12"/>
          </p:nvPr>
        </p:nvSpPr>
        <p:spPr/>
        <p:txBody>
          <a:bodyPr/>
          <a:lstStyle>
            <a:lvl1pPr>
              <a:defRPr/>
            </a:lvl1pPr>
          </a:lstStyle>
          <a:p>
            <a:pPr>
              <a:defRPr/>
            </a:pPr>
            <a:fld id="{F4EFE1F9-1CFD-4A6B-9B79-9F6E13FF6552}" type="slidenum">
              <a:rPr lang="sv-SE"/>
              <a:pPr>
                <a:defRPr/>
              </a:pPr>
              <a:t>‹#›</a:t>
            </a:fld>
            <a:endParaRPr lang="sv-SE"/>
          </a:p>
        </p:txBody>
      </p:sp>
    </p:spTree>
    <p:extLst>
      <p:ext uri="{BB962C8B-B14F-4D97-AF65-F5344CB8AC3E}">
        <p14:creationId xmlns:p14="http://schemas.microsoft.com/office/powerpoint/2010/main" val="180577035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3">
            <a:extLst>
              <a:ext uri="{FF2B5EF4-FFF2-40B4-BE49-F238E27FC236}">
                <a16:creationId xmlns:a16="http://schemas.microsoft.com/office/drawing/2014/main" id="{EA260EBA-B66B-4634-B970-A62B80889B86}"/>
              </a:ext>
            </a:extLst>
          </p:cNvPr>
          <p:cNvSpPr>
            <a:spLocks noGrp="1"/>
          </p:cNvSpPr>
          <p:nvPr>
            <p:ph type="dt" sz="half" idx="10"/>
          </p:nvPr>
        </p:nvSpPr>
        <p:spPr/>
        <p:txBody>
          <a:bodyPr/>
          <a:lstStyle>
            <a:lvl1pPr>
              <a:defRPr/>
            </a:lvl1pPr>
          </a:lstStyle>
          <a:p>
            <a:pPr>
              <a:defRPr/>
            </a:pPr>
            <a:fld id="{75CCCC0B-E27D-4B12-A5B7-BB63B7E2A933}" type="datetimeFigureOut">
              <a:rPr lang="sv-SE"/>
              <a:pPr>
                <a:defRPr/>
              </a:pPr>
              <a:t>2023-08-29</a:t>
            </a:fld>
            <a:endParaRPr lang="sv-SE"/>
          </a:p>
        </p:txBody>
      </p:sp>
      <p:sp>
        <p:nvSpPr>
          <p:cNvPr id="6" name="Platshållare för sidfot 4">
            <a:extLst>
              <a:ext uri="{FF2B5EF4-FFF2-40B4-BE49-F238E27FC236}">
                <a16:creationId xmlns:a16="http://schemas.microsoft.com/office/drawing/2014/main" id="{7E542DEF-84FB-4205-B5B6-4667FCE92D01}"/>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399DC371-7FF0-4E8F-9C27-B70C4BF64EBB}"/>
              </a:ext>
            </a:extLst>
          </p:cNvPr>
          <p:cNvSpPr>
            <a:spLocks noGrp="1"/>
          </p:cNvSpPr>
          <p:nvPr>
            <p:ph type="sldNum" sz="quarter" idx="12"/>
          </p:nvPr>
        </p:nvSpPr>
        <p:spPr/>
        <p:txBody>
          <a:bodyPr/>
          <a:lstStyle>
            <a:lvl1pPr>
              <a:defRPr/>
            </a:lvl1pPr>
          </a:lstStyle>
          <a:p>
            <a:pPr>
              <a:defRPr/>
            </a:pPr>
            <a:fld id="{059EB7DC-42D6-49FB-9FF6-FFBF6A37EE25}" type="slidenum">
              <a:rPr lang="sv-SE"/>
              <a:pPr>
                <a:defRPr/>
              </a:pPr>
              <a:t>‹#›</a:t>
            </a:fld>
            <a:endParaRPr lang="sv-SE"/>
          </a:p>
        </p:txBody>
      </p:sp>
    </p:spTree>
    <p:extLst>
      <p:ext uri="{BB962C8B-B14F-4D97-AF65-F5344CB8AC3E}">
        <p14:creationId xmlns:p14="http://schemas.microsoft.com/office/powerpoint/2010/main" val="37737176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datum 3">
            <a:extLst>
              <a:ext uri="{FF2B5EF4-FFF2-40B4-BE49-F238E27FC236}">
                <a16:creationId xmlns:a16="http://schemas.microsoft.com/office/drawing/2014/main" id="{F9979AA6-AEC7-44DB-8CEC-02C0E50E046E}"/>
              </a:ext>
            </a:extLst>
          </p:cNvPr>
          <p:cNvSpPr>
            <a:spLocks noGrp="1"/>
          </p:cNvSpPr>
          <p:nvPr>
            <p:ph type="dt" sz="half" idx="10"/>
          </p:nvPr>
        </p:nvSpPr>
        <p:spPr/>
        <p:txBody>
          <a:bodyPr/>
          <a:lstStyle>
            <a:lvl1pPr>
              <a:defRPr/>
            </a:lvl1pPr>
          </a:lstStyle>
          <a:p>
            <a:pPr>
              <a:defRPr/>
            </a:pPr>
            <a:fld id="{A82B21D6-4E07-4D8E-A66A-51E8E80121AD}" type="datetimeFigureOut">
              <a:rPr lang="sv-SE"/>
              <a:pPr>
                <a:defRPr/>
              </a:pPr>
              <a:t>2023-08-29</a:t>
            </a:fld>
            <a:endParaRPr lang="sv-SE"/>
          </a:p>
        </p:txBody>
      </p:sp>
      <p:sp>
        <p:nvSpPr>
          <p:cNvPr id="4" name="Platshållare för sidfot 4">
            <a:extLst>
              <a:ext uri="{FF2B5EF4-FFF2-40B4-BE49-F238E27FC236}">
                <a16:creationId xmlns:a16="http://schemas.microsoft.com/office/drawing/2014/main" id="{616B7052-555B-445B-9D89-45C94CEDDFF4}"/>
              </a:ext>
            </a:extLst>
          </p:cNvPr>
          <p:cNvSpPr>
            <a:spLocks noGrp="1"/>
          </p:cNvSpPr>
          <p:nvPr>
            <p:ph type="ftr" sz="quarter" idx="11"/>
          </p:nvPr>
        </p:nvSpPr>
        <p:spPr/>
        <p:txBody>
          <a:bodyPr/>
          <a:lstStyle>
            <a:lvl1pPr>
              <a:defRPr/>
            </a:lvl1pPr>
          </a:lstStyle>
          <a:p>
            <a:pPr>
              <a:defRPr/>
            </a:pPr>
            <a:endParaRPr lang="sv-SE"/>
          </a:p>
        </p:txBody>
      </p:sp>
      <p:sp>
        <p:nvSpPr>
          <p:cNvPr id="5" name="Platshållare för bildnummer 5">
            <a:extLst>
              <a:ext uri="{FF2B5EF4-FFF2-40B4-BE49-F238E27FC236}">
                <a16:creationId xmlns:a16="http://schemas.microsoft.com/office/drawing/2014/main" id="{98F66C55-32CF-4E5A-8A06-4507DB098944}"/>
              </a:ext>
            </a:extLst>
          </p:cNvPr>
          <p:cNvSpPr>
            <a:spLocks noGrp="1"/>
          </p:cNvSpPr>
          <p:nvPr>
            <p:ph type="sldNum" sz="quarter" idx="12"/>
          </p:nvPr>
        </p:nvSpPr>
        <p:spPr/>
        <p:txBody>
          <a:bodyPr/>
          <a:lstStyle>
            <a:lvl1pPr>
              <a:defRPr/>
            </a:lvl1pPr>
          </a:lstStyle>
          <a:p>
            <a:pPr>
              <a:defRPr/>
            </a:pPr>
            <a:fld id="{13B30589-E620-4062-AF2C-D902E0D0E238}" type="slidenum">
              <a:rPr lang="sv-SE"/>
              <a:pPr>
                <a:defRPr/>
              </a:pPr>
              <a:t>‹#›</a:t>
            </a:fld>
            <a:endParaRPr lang="sv-SE"/>
          </a:p>
        </p:txBody>
      </p:sp>
    </p:spTree>
    <p:extLst>
      <p:ext uri="{BB962C8B-B14F-4D97-AF65-F5344CB8AC3E}">
        <p14:creationId xmlns:p14="http://schemas.microsoft.com/office/powerpoint/2010/main" val="130654521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3">
            <a:extLst>
              <a:ext uri="{FF2B5EF4-FFF2-40B4-BE49-F238E27FC236}">
                <a16:creationId xmlns:a16="http://schemas.microsoft.com/office/drawing/2014/main" id="{78E7D9CD-7BB1-446A-AADB-4F2A6451B354}"/>
              </a:ext>
            </a:extLst>
          </p:cNvPr>
          <p:cNvSpPr>
            <a:spLocks noGrp="1"/>
          </p:cNvSpPr>
          <p:nvPr>
            <p:ph type="dt" sz="half" idx="10"/>
          </p:nvPr>
        </p:nvSpPr>
        <p:spPr/>
        <p:txBody>
          <a:bodyPr/>
          <a:lstStyle>
            <a:lvl1pPr>
              <a:defRPr/>
            </a:lvl1pPr>
          </a:lstStyle>
          <a:p>
            <a:pPr>
              <a:defRPr/>
            </a:pPr>
            <a:fld id="{627AB0D2-22FA-4798-9C07-A9B5DE00A18B}" type="datetimeFigureOut">
              <a:rPr lang="sv-SE"/>
              <a:pPr>
                <a:defRPr/>
              </a:pPr>
              <a:t>2023-08-29</a:t>
            </a:fld>
            <a:endParaRPr lang="sv-SE"/>
          </a:p>
        </p:txBody>
      </p:sp>
      <p:sp>
        <p:nvSpPr>
          <p:cNvPr id="8" name="Platshållare för sidfot 4">
            <a:extLst>
              <a:ext uri="{FF2B5EF4-FFF2-40B4-BE49-F238E27FC236}">
                <a16:creationId xmlns:a16="http://schemas.microsoft.com/office/drawing/2014/main" id="{E3000B71-8D0C-4773-8450-3105446D400C}"/>
              </a:ext>
            </a:extLst>
          </p:cNvPr>
          <p:cNvSpPr>
            <a:spLocks noGrp="1"/>
          </p:cNvSpPr>
          <p:nvPr>
            <p:ph type="ftr" sz="quarter" idx="11"/>
          </p:nvPr>
        </p:nvSpPr>
        <p:spPr/>
        <p:txBody>
          <a:bodyPr/>
          <a:lstStyle>
            <a:lvl1pPr>
              <a:defRPr/>
            </a:lvl1pPr>
          </a:lstStyle>
          <a:p>
            <a:pPr>
              <a:defRPr/>
            </a:pPr>
            <a:endParaRPr lang="sv-SE"/>
          </a:p>
        </p:txBody>
      </p:sp>
      <p:sp>
        <p:nvSpPr>
          <p:cNvPr id="9" name="Platshållare för bildnummer 5">
            <a:extLst>
              <a:ext uri="{FF2B5EF4-FFF2-40B4-BE49-F238E27FC236}">
                <a16:creationId xmlns:a16="http://schemas.microsoft.com/office/drawing/2014/main" id="{A550989E-00BA-4F65-AA96-6DB90A2C035D}"/>
              </a:ext>
            </a:extLst>
          </p:cNvPr>
          <p:cNvSpPr>
            <a:spLocks noGrp="1"/>
          </p:cNvSpPr>
          <p:nvPr>
            <p:ph type="sldNum" sz="quarter" idx="12"/>
          </p:nvPr>
        </p:nvSpPr>
        <p:spPr/>
        <p:txBody>
          <a:bodyPr/>
          <a:lstStyle>
            <a:lvl1pPr>
              <a:defRPr/>
            </a:lvl1pPr>
          </a:lstStyle>
          <a:p>
            <a:pPr>
              <a:defRPr/>
            </a:pPr>
            <a:fld id="{30BDB42A-2ADA-4383-8551-2F1A5C9EB497}" type="slidenum">
              <a:rPr lang="sv-SE"/>
              <a:pPr>
                <a:defRPr/>
              </a:pPr>
              <a:t>‹#›</a:t>
            </a:fld>
            <a:endParaRPr lang="sv-SE"/>
          </a:p>
        </p:txBody>
      </p:sp>
    </p:spTree>
    <p:extLst>
      <p:ext uri="{BB962C8B-B14F-4D97-AF65-F5344CB8AC3E}">
        <p14:creationId xmlns:p14="http://schemas.microsoft.com/office/powerpoint/2010/main" val="11586429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datum 3">
            <a:extLst>
              <a:ext uri="{FF2B5EF4-FFF2-40B4-BE49-F238E27FC236}">
                <a16:creationId xmlns:a16="http://schemas.microsoft.com/office/drawing/2014/main" id="{DB111E03-B7C2-42A5-99C9-63E8E98DBB4E}"/>
              </a:ext>
            </a:extLst>
          </p:cNvPr>
          <p:cNvSpPr>
            <a:spLocks noGrp="1"/>
          </p:cNvSpPr>
          <p:nvPr>
            <p:ph type="dt" sz="half" idx="10"/>
          </p:nvPr>
        </p:nvSpPr>
        <p:spPr/>
        <p:txBody>
          <a:bodyPr/>
          <a:lstStyle>
            <a:lvl1pPr>
              <a:defRPr/>
            </a:lvl1pPr>
          </a:lstStyle>
          <a:p>
            <a:pPr>
              <a:defRPr/>
            </a:pPr>
            <a:fld id="{FF6E95C6-4D63-4079-96DD-A93F9B16C41F}" type="datetimeFigureOut">
              <a:rPr lang="sv-SE"/>
              <a:pPr>
                <a:defRPr/>
              </a:pPr>
              <a:t>2023-08-29</a:t>
            </a:fld>
            <a:endParaRPr lang="sv-SE"/>
          </a:p>
        </p:txBody>
      </p:sp>
      <p:sp>
        <p:nvSpPr>
          <p:cNvPr id="4" name="Platshållare för sidfot 4">
            <a:extLst>
              <a:ext uri="{FF2B5EF4-FFF2-40B4-BE49-F238E27FC236}">
                <a16:creationId xmlns:a16="http://schemas.microsoft.com/office/drawing/2014/main" id="{A7B206F7-45B1-4431-AF5A-84457CB70120}"/>
              </a:ext>
            </a:extLst>
          </p:cNvPr>
          <p:cNvSpPr>
            <a:spLocks noGrp="1"/>
          </p:cNvSpPr>
          <p:nvPr>
            <p:ph type="ftr" sz="quarter" idx="11"/>
          </p:nvPr>
        </p:nvSpPr>
        <p:spPr/>
        <p:txBody>
          <a:bodyPr/>
          <a:lstStyle>
            <a:lvl1pPr>
              <a:defRPr/>
            </a:lvl1pPr>
          </a:lstStyle>
          <a:p>
            <a:pPr>
              <a:defRPr/>
            </a:pPr>
            <a:endParaRPr lang="sv-SE"/>
          </a:p>
        </p:txBody>
      </p:sp>
      <p:sp>
        <p:nvSpPr>
          <p:cNvPr id="5" name="Platshållare för bildnummer 5">
            <a:extLst>
              <a:ext uri="{FF2B5EF4-FFF2-40B4-BE49-F238E27FC236}">
                <a16:creationId xmlns:a16="http://schemas.microsoft.com/office/drawing/2014/main" id="{54E1CEB3-9437-4E25-B865-A2EA0A860670}"/>
              </a:ext>
            </a:extLst>
          </p:cNvPr>
          <p:cNvSpPr>
            <a:spLocks noGrp="1"/>
          </p:cNvSpPr>
          <p:nvPr>
            <p:ph type="sldNum" sz="quarter" idx="12"/>
          </p:nvPr>
        </p:nvSpPr>
        <p:spPr/>
        <p:txBody>
          <a:bodyPr/>
          <a:lstStyle>
            <a:lvl1pPr>
              <a:defRPr/>
            </a:lvl1pPr>
          </a:lstStyle>
          <a:p>
            <a:pPr>
              <a:defRPr/>
            </a:pPr>
            <a:fld id="{2C9BA434-B48B-4241-A382-007D9B732CD0}" type="slidenum">
              <a:rPr lang="sv-SE"/>
              <a:pPr>
                <a:defRPr/>
              </a:pPr>
              <a:t>‹#›</a:t>
            </a:fld>
            <a:endParaRPr lang="sv-SE"/>
          </a:p>
        </p:txBody>
      </p:sp>
    </p:spTree>
    <p:extLst>
      <p:ext uri="{BB962C8B-B14F-4D97-AF65-F5344CB8AC3E}">
        <p14:creationId xmlns:p14="http://schemas.microsoft.com/office/powerpoint/2010/main" val="72078914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656618FF-345E-4179-832A-166202C17F57}"/>
              </a:ext>
            </a:extLst>
          </p:cNvPr>
          <p:cNvSpPr>
            <a:spLocks noGrp="1"/>
          </p:cNvSpPr>
          <p:nvPr>
            <p:ph type="dt" sz="half" idx="10"/>
          </p:nvPr>
        </p:nvSpPr>
        <p:spPr/>
        <p:txBody>
          <a:bodyPr/>
          <a:lstStyle>
            <a:lvl1pPr>
              <a:defRPr/>
            </a:lvl1pPr>
          </a:lstStyle>
          <a:p>
            <a:pPr>
              <a:defRPr/>
            </a:pPr>
            <a:fld id="{34F1E34E-9A3E-42DC-97AD-0B6094CF2E86}" type="datetimeFigureOut">
              <a:rPr lang="sv-SE"/>
              <a:pPr>
                <a:defRPr/>
              </a:pPr>
              <a:t>2023-08-29</a:t>
            </a:fld>
            <a:endParaRPr lang="sv-SE"/>
          </a:p>
        </p:txBody>
      </p:sp>
      <p:sp>
        <p:nvSpPr>
          <p:cNvPr id="3" name="Platshållare för sidfot 4">
            <a:extLst>
              <a:ext uri="{FF2B5EF4-FFF2-40B4-BE49-F238E27FC236}">
                <a16:creationId xmlns:a16="http://schemas.microsoft.com/office/drawing/2014/main" id="{28F09A3E-9033-42FC-8730-F98CC3861C1C}"/>
              </a:ext>
            </a:extLst>
          </p:cNvPr>
          <p:cNvSpPr>
            <a:spLocks noGrp="1"/>
          </p:cNvSpPr>
          <p:nvPr>
            <p:ph type="ftr" sz="quarter" idx="11"/>
          </p:nvPr>
        </p:nvSpPr>
        <p:spPr/>
        <p:txBody>
          <a:bodyPr/>
          <a:lstStyle>
            <a:lvl1pPr>
              <a:defRPr/>
            </a:lvl1pPr>
          </a:lstStyle>
          <a:p>
            <a:pPr>
              <a:defRPr/>
            </a:pPr>
            <a:endParaRPr lang="sv-SE"/>
          </a:p>
        </p:txBody>
      </p:sp>
      <p:sp>
        <p:nvSpPr>
          <p:cNvPr id="4" name="Platshållare för bildnummer 5">
            <a:extLst>
              <a:ext uri="{FF2B5EF4-FFF2-40B4-BE49-F238E27FC236}">
                <a16:creationId xmlns:a16="http://schemas.microsoft.com/office/drawing/2014/main" id="{F20A969D-BC4D-4D8A-92AA-48AF67C72157}"/>
              </a:ext>
            </a:extLst>
          </p:cNvPr>
          <p:cNvSpPr>
            <a:spLocks noGrp="1"/>
          </p:cNvSpPr>
          <p:nvPr>
            <p:ph type="sldNum" sz="quarter" idx="12"/>
          </p:nvPr>
        </p:nvSpPr>
        <p:spPr/>
        <p:txBody>
          <a:bodyPr/>
          <a:lstStyle>
            <a:lvl1pPr>
              <a:defRPr/>
            </a:lvl1pPr>
          </a:lstStyle>
          <a:p>
            <a:pPr>
              <a:defRPr/>
            </a:pPr>
            <a:fld id="{A523518A-42A0-455E-A207-5A70FDF40014}" type="slidenum">
              <a:rPr lang="sv-SE"/>
              <a:pPr>
                <a:defRPr/>
              </a:pPr>
              <a:t>‹#›</a:t>
            </a:fld>
            <a:endParaRPr lang="sv-SE"/>
          </a:p>
        </p:txBody>
      </p:sp>
    </p:spTree>
    <p:extLst>
      <p:ext uri="{BB962C8B-B14F-4D97-AF65-F5344CB8AC3E}">
        <p14:creationId xmlns:p14="http://schemas.microsoft.com/office/powerpoint/2010/main" val="304819364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3">
            <a:extLst>
              <a:ext uri="{FF2B5EF4-FFF2-40B4-BE49-F238E27FC236}">
                <a16:creationId xmlns:a16="http://schemas.microsoft.com/office/drawing/2014/main" id="{6E895A64-7434-4556-9D31-1A08933738E3}"/>
              </a:ext>
            </a:extLst>
          </p:cNvPr>
          <p:cNvSpPr>
            <a:spLocks noGrp="1"/>
          </p:cNvSpPr>
          <p:nvPr>
            <p:ph type="dt" sz="half" idx="10"/>
          </p:nvPr>
        </p:nvSpPr>
        <p:spPr/>
        <p:txBody>
          <a:bodyPr/>
          <a:lstStyle>
            <a:lvl1pPr>
              <a:defRPr/>
            </a:lvl1pPr>
          </a:lstStyle>
          <a:p>
            <a:pPr>
              <a:defRPr/>
            </a:pPr>
            <a:fld id="{34415302-8012-4109-85DA-C6038A6A21E8}" type="datetimeFigureOut">
              <a:rPr lang="sv-SE"/>
              <a:pPr>
                <a:defRPr/>
              </a:pPr>
              <a:t>2023-08-29</a:t>
            </a:fld>
            <a:endParaRPr lang="sv-SE"/>
          </a:p>
        </p:txBody>
      </p:sp>
      <p:sp>
        <p:nvSpPr>
          <p:cNvPr id="6" name="Platshållare för sidfot 4">
            <a:extLst>
              <a:ext uri="{FF2B5EF4-FFF2-40B4-BE49-F238E27FC236}">
                <a16:creationId xmlns:a16="http://schemas.microsoft.com/office/drawing/2014/main" id="{C14393AD-CBF3-42E8-A63C-3C7DE6E53607}"/>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8DE60C2C-4685-4CA1-9D72-8167B974D01D}"/>
              </a:ext>
            </a:extLst>
          </p:cNvPr>
          <p:cNvSpPr>
            <a:spLocks noGrp="1"/>
          </p:cNvSpPr>
          <p:nvPr>
            <p:ph type="sldNum" sz="quarter" idx="12"/>
          </p:nvPr>
        </p:nvSpPr>
        <p:spPr/>
        <p:txBody>
          <a:bodyPr/>
          <a:lstStyle>
            <a:lvl1pPr>
              <a:defRPr/>
            </a:lvl1pPr>
          </a:lstStyle>
          <a:p>
            <a:pPr>
              <a:defRPr/>
            </a:pPr>
            <a:fld id="{7D478FB6-9B4F-4D40-83D8-12073132CFAB}" type="slidenum">
              <a:rPr lang="sv-SE"/>
              <a:pPr>
                <a:defRPr/>
              </a:pPr>
              <a:t>‹#›</a:t>
            </a:fld>
            <a:endParaRPr lang="sv-SE"/>
          </a:p>
        </p:txBody>
      </p:sp>
    </p:spTree>
    <p:extLst>
      <p:ext uri="{BB962C8B-B14F-4D97-AF65-F5344CB8AC3E}">
        <p14:creationId xmlns:p14="http://schemas.microsoft.com/office/powerpoint/2010/main" val="427381492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3">
            <a:extLst>
              <a:ext uri="{FF2B5EF4-FFF2-40B4-BE49-F238E27FC236}">
                <a16:creationId xmlns:a16="http://schemas.microsoft.com/office/drawing/2014/main" id="{6E19891F-1635-4150-AC7D-0D0F3E4030FA}"/>
              </a:ext>
            </a:extLst>
          </p:cNvPr>
          <p:cNvSpPr>
            <a:spLocks noGrp="1"/>
          </p:cNvSpPr>
          <p:nvPr>
            <p:ph type="dt" sz="half" idx="10"/>
          </p:nvPr>
        </p:nvSpPr>
        <p:spPr/>
        <p:txBody>
          <a:bodyPr/>
          <a:lstStyle>
            <a:lvl1pPr>
              <a:defRPr/>
            </a:lvl1pPr>
          </a:lstStyle>
          <a:p>
            <a:pPr>
              <a:defRPr/>
            </a:pPr>
            <a:fld id="{3CA6F559-4F76-4304-8252-B95DAC04C33F}" type="datetimeFigureOut">
              <a:rPr lang="sv-SE"/>
              <a:pPr>
                <a:defRPr/>
              </a:pPr>
              <a:t>2023-08-29</a:t>
            </a:fld>
            <a:endParaRPr lang="sv-SE"/>
          </a:p>
        </p:txBody>
      </p:sp>
      <p:sp>
        <p:nvSpPr>
          <p:cNvPr id="6" name="Platshållare för sidfot 4">
            <a:extLst>
              <a:ext uri="{FF2B5EF4-FFF2-40B4-BE49-F238E27FC236}">
                <a16:creationId xmlns:a16="http://schemas.microsoft.com/office/drawing/2014/main" id="{2766EF9F-54AE-49C7-BCF3-275E4607C0B5}"/>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375E5731-67E6-44AE-838B-A778E41EC3B0}"/>
              </a:ext>
            </a:extLst>
          </p:cNvPr>
          <p:cNvSpPr>
            <a:spLocks noGrp="1"/>
          </p:cNvSpPr>
          <p:nvPr>
            <p:ph type="sldNum" sz="quarter" idx="12"/>
          </p:nvPr>
        </p:nvSpPr>
        <p:spPr/>
        <p:txBody>
          <a:bodyPr/>
          <a:lstStyle>
            <a:lvl1pPr>
              <a:defRPr/>
            </a:lvl1pPr>
          </a:lstStyle>
          <a:p>
            <a:pPr>
              <a:defRPr/>
            </a:pPr>
            <a:fld id="{52940567-E905-4263-BE89-C57909F514E8}" type="slidenum">
              <a:rPr lang="sv-SE"/>
              <a:pPr>
                <a:defRPr/>
              </a:pPr>
              <a:t>‹#›</a:t>
            </a:fld>
            <a:endParaRPr lang="sv-SE"/>
          </a:p>
        </p:txBody>
      </p:sp>
    </p:spTree>
    <p:extLst>
      <p:ext uri="{BB962C8B-B14F-4D97-AF65-F5344CB8AC3E}">
        <p14:creationId xmlns:p14="http://schemas.microsoft.com/office/powerpoint/2010/main" val="151253131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458BCB9A-9E4C-4E23-B440-1CBB2A2D8B27}"/>
              </a:ext>
            </a:extLst>
          </p:cNvPr>
          <p:cNvSpPr>
            <a:spLocks noGrp="1"/>
          </p:cNvSpPr>
          <p:nvPr>
            <p:ph type="dt" sz="half" idx="10"/>
          </p:nvPr>
        </p:nvSpPr>
        <p:spPr/>
        <p:txBody>
          <a:bodyPr/>
          <a:lstStyle>
            <a:lvl1pPr>
              <a:defRPr/>
            </a:lvl1pPr>
          </a:lstStyle>
          <a:p>
            <a:pPr>
              <a:defRPr/>
            </a:pPr>
            <a:fld id="{320CC44C-9F58-4D8D-8B53-9EB01175533A}"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9A2F7365-D2BA-45CA-9B3A-3AF4920312E8}"/>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F17C7AFF-6791-4B70-AF4B-D85202F4B411}"/>
              </a:ext>
            </a:extLst>
          </p:cNvPr>
          <p:cNvSpPr>
            <a:spLocks noGrp="1"/>
          </p:cNvSpPr>
          <p:nvPr>
            <p:ph type="sldNum" sz="quarter" idx="12"/>
          </p:nvPr>
        </p:nvSpPr>
        <p:spPr/>
        <p:txBody>
          <a:bodyPr/>
          <a:lstStyle>
            <a:lvl1pPr>
              <a:defRPr/>
            </a:lvl1pPr>
          </a:lstStyle>
          <a:p>
            <a:pPr>
              <a:defRPr/>
            </a:pPr>
            <a:fld id="{491303C7-2788-490C-A14F-4DE76E09DCC4}" type="slidenum">
              <a:rPr lang="sv-SE"/>
              <a:pPr>
                <a:defRPr/>
              </a:pPr>
              <a:t>‹#›</a:t>
            </a:fld>
            <a:endParaRPr lang="sv-SE"/>
          </a:p>
        </p:txBody>
      </p:sp>
    </p:spTree>
    <p:extLst>
      <p:ext uri="{BB962C8B-B14F-4D97-AF65-F5344CB8AC3E}">
        <p14:creationId xmlns:p14="http://schemas.microsoft.com/office/powerpoint/2010/main" val="179280147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5D9D0F7-9849-4DC0-B207-1C19EE2EC994}"/>
              </a:ext>
            </a:extLst>
          </p:cNvPr>
          <p:cNvSpPr>
            <a:spLocks noGrp="1"/>
          </p:cNvSpPr>
          <p:nvPr>
            <p:ph type="dt" sz="half" idx="10"/>
          </p:nvPr>
        </p:nvSpPr>
        <p:spPr/>
        <p:txBody>
          <a:bodyPr/>
          <a:lstStyle>
            <a:lvl1pPr>
              <a:defRPr/>
            </a:lvl1pPr>
          </a:lstStyle>
          <a:p>
            <a:pPr>
              <a:defRPr/>
            </a:pPr>
            <a:fld id="{21478050-E5D8-4B06-A6CE-E2C7F1A002CF}"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A8DB735E-A08B-4A33-A996-F569FA5DCA51}"/>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C81B4F5C-880A-44BF-8A69-B8FDA10F6912}"/>
              </a:ext>
            </a:extLst>
          </p:cNvPr>
          <p:cNvSpPr>
            <a:spLocks noGrp="1"/>
          </p:cNvSpPr>
          <p:nvPr>
            <p:ph type="sldNum" sz="quarter" idx="12"/>
          </p:nvPr>
        </p:nvSpPr>
        <p:spPr/>
        <p:txBody>
          <a:bodyPr/>
          <a:lstStyle>
            <a:lvl1pPr>
              <a:defRPr/>
            </a:lvl1pPr>
          </a:lstStyle>
          <a:p>
            <a:pPr>
              <a:defRPr/>
            </a:pPr>
            <a:fld id="{35C6BA9F-A34E-4F1E-B3D5-ABE797F6AFB7}" type="slidenum">
              <a:rPr lang="sv-SE"/>
              <a:pPr>
                <a:defRPr/>
              </a:pPr>
              <a:t>‹#›</a:t>
            </a:fld>
            <a:endParaRPr lang="sv-SE"/>
          </a:p>
        </p:txBody>
      </p:sp>
    </p:spTree>
    <p:extLst>
      <p:ext uri="{BB962C8B-B14F-4D97-AF65-F5344CB8AC3E}">
        <p14:creationId xmlns:p14="http://schemas.microsoft.com/office/powerpoint/2010/main" val="224815889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D441FD01-4098-4DF8-8605-49DC023A3494}"/>
              </a:ext>
            </a:extLst>
          </p:cNvPr>
          <p:cNvSpPr>
            <a:spLocks noGrp="1"/>
          </p:cNvSpPr>
          <p:nvPr>
            <p:ph type="dt" sz="half" idx="10"/>
          </p:nvPr>
        </p:nvSpPr>
        <p:spPr/>
        <p:txBody>
          <a:bodyPr/>
          <a:lstStyle>
            <a:lvl1pPr>
              <a:defRPr/>
            </a:lvl1pPr>
          </a:lstStyle>
          <a:p>
            <a:pPr>
              <a:defRPr/>
            </a:pPr>
            <a:fld id="{6707BB0B-0EA9-483E-BF84-DB415A3A5937}"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4D1F9736-0568-4F86-8C74-A97A8EADB448}"/>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167B6D91-CCC8-4C07-89F4-3B8CA0F90490}"/>
              </a:ext>
            </a:extLst>
          </p:cNvPr>
          <p:cNvSpPr>
            <a:spLocks noGrp="1"/>
          </p:cNvSpPr>
          <p:nvPr>
            <p:ph type="sldNum" sz="quarter" idx="12"/>
          </p:nvPr>
        </p:nvSpPr>
        <p:spPr/>
        <p:txBody>
          <a:bodyPr/>
          <a:lstStyle>
            <a:lvl1pPr>
              <a:defRPr/>
            </a:lvl1pPr>
          </a:lstStyle>
          <a:p>
            <a:pPr>
              <a:defRPr/>
            </a:pPr>
            <a:fld id="{6D6585D3-0737-444C-994B-6D2D4338BD67}" type="slidenum">
              <a:rPr lang="sv-SE"/>
              <a:pPr>
                <a:defRPr/>
              </a:pPr>
              <a:t>‹#›</a:t>
            </a:fld>
            <a:endParaRPr lang="sv-SE"/>
          </a:p>
        </p:txBody>
      </p:sp>
    </p:spTree>
    <p:extLst>
      <p:ext uri="{BB962C8B-B14F-4D97-AF65-F5344CB8AC3E}">
        <p14:creationId xmlns:p14="http://schemas.microsoft.com/office/powerpoint/2010/main" val="5950320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2AFB823A-5B41-4269-ACC3-DC7B7439FFB7}"/>
              </a:ext>
            </a:extLst>
          </p:cNvPr>
          <p:cNvSpPr>
            <a:spLocks noGrp="1"/>
          </p:cNvSpPr>
          <p:nvPr>
            <p:ph type="dt" sz="half" idx="10"/>
          </p:nvPr>
        </p:nvSpPr>
        <p:spPr/>
        <p:txBody>
          <a:bodyPr/>
          <a:lstStyle>
            <a:lvl1pPr>
              <a:defRPr/>
            </a:lvl1pPr>
          </a:lstStyle>
          <a:p>
            <a:pPr>
              <a:defRPr/>
            </a:pPr>
            <a:fld id="{3C51CB75-573C-4EA5-BAE1-C9FEEBE1D2AD}"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7C984305-19AC-4053-8C65-D767510AAFCE}"/>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59FC8925-9CF7-44C2-9AE5-2CF763987D74}"/>
              </a:ext>
            </a:extLst>
          </p:cNvPr>
          <p:cNvSpPr>
            <a:spLocks noGrp="1"/>
          </p:cNvSpPr>
          <p:nvPr>
            <p:ph type="sldNum" sz="quarter" idx="12"/>
          </p:nvPr>
        </p:nvSpPr>
        <p:spPr/>
        <p:txBody>
          <a:bodyPr/>
          <a:lstStyle>
            <a:lvl1pPr>
              <a:defRPr/>
            </a:lvl1pPr>
          </a:lstStyle>
          <a:p>
            <a:pPr>
              <a:defRPr/>
            </a:pPr>
            <a:fld id="{E9AF135C-80C7-4EAF-B05E-117E6F399DC5}" type="slidenum">
              <a:rPr lang="sv-SE"/>
              <a:pPr>
                <a:defRPr/>
              </a:pPr>
              <a:t>‹#›</a:t>
            </a:fld>
            <a:endParaRPr lang="sv-SE"/>
          </a:p>
        </p:txBody>
      </p:sp>
    </p:spTree>
    <p:extLst>
      <p:ext uri="{BB962C8B-B14F-4D97-AF65-F5344CB8AC3E}">
        <p14:creationId xmlns:p14="http://schemas.microsoft.com/office/powerpoint/2010/main" val="97356603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DA3A69E2-0195-42DF-8E6B-F40A940C5246}"/>
              </a:ext>
            </a:extLst>
          </p:cNvPr>
          <p:cNvSpPr>
            <a:spLocks noGrp="1"/>
          </p:cNvSpPr>
          <p:nvPr>
            <p:ph type="dt" sz="half" idx="10"/>
          </p:nvPr>
        </p:nvSpPr>
        <p:spPr/>
        <p:txBody>
          <a:bodyPr/>
          <a:lstStyle>
            <a:lvl1pPr>
              <a:defRPr/>
            </a:lvl1pPr>
          </a:lstStyle>
          <a:p>
            <a:pPr>
              <a:defRPr/>
            </a:pPr>
            <a:fld id="{EC3630B5-60E8-4FD6-B1CE-53188095240E}"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DF7827AA-90A7-4803-9AEA-E2F63F40F60D}"/>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D352980D-D384-48FE-A23D-052DE89E4FFD}"/>
              </a:ext>
            </a:extLst>
          </p:cNvPr>
          <p:cNvSpPr>
            <a:spLocks noGrp="1"/>
          </p:cNvSpPr>
          <p:nvPr>
            <p:ph type="sldNum" sz="quarter" idx="12"/>
          </p:nvPr>
        </p:nvSpPr>
        <p:spPr/>
        <p:txBody>
          <a:bodyPr/>
          <a:lstStyle>
            <a:lvl1pPr>
              <a:defRPr/>
            </a:lvl1pPr>
          </a:lstStyle>
          <a:p>
            <a:pPr>
              <a:defRPr/>
            </a:pPr>
            <a:fld id="{330EFEFB-BF18-44D7-BE38-6EE2196FEC96}" type="slidenum">
              <a:rPr lang="sv-SE"/>
              <a:pPr>
                <a:defRPr/>
              </a:pPr>
              <a:t>‹#›</a:t>
            </a:fld>
            <a:endParaRPr lang="sv-SE"/>
          </a:p>
        </p:txBody>
      </p:sp>
    </p:spTree>
    <p:extLst>
      <p:ext uri="{BB962C8B-B14F-4D97-AF65-F5344CB8AC3E}">
        <p14:creationId xmlns:p14="http://schemas.microsoft.com/office/powerpoint/2010/main" val="41743181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BEC33587-5149-40B9-BE80-7B861BE8A63C}"/>
              </a:ext>
            </a:extLst>
          </p:cNvPr>
          <p:cNvSpPr>
            <a:spLocks noGrp="1"/>
          </p:cNvSpPr>
          <p:nvPr>
            <p:ph type="dt" sz="half" idx="10"/>
          </p:nvPr>
        </p:nvSpPr>
        <p:spPr/>
        <p:txBody>
          <a:bodyPr/>
          <a:lstStyle>
            <a:lvl1pPr>
              <a:defRPr/>
            </a:lvl1pPr>
          </a:lstStyle>
          <a:p>
            <a:pPr>
              <a:defRPr/>
            </a:pPr>
            <a:fld id="{8C1D662B-3196-418E-A2F4-3651A101DB3F}" type="datetimeFigureOut">
              <a:rPr lang="sv-SE"/>
              <a:pPr>
                <a:defRPr/>
              </a:pPr>
              <a:t>2023-08-29</a:t>
            </a:fld>
            <a:endParaRPr lang="sv-SE"/>
          </a:p>
        </p:txBody>
      </p:sp>
      <p:sp>
        <p:nvSpPr>
          <p:cNvPr id="3" name="Platshållare för sidfot 4">
            <a:extLst>
              <a:ext uri="{FF2B5EF4-FFF2-40B4-BE49-F238E27FC236}">
                <a16:creationId xmlns:a16="http://schemas.microsoft.com/office/drawing/2014/main" id="{6C4E6E1B-D389-4665-9F1C-4CED6E286F13}"/>
              </a:ext>
            </a:extLst>
          </p:cNvPr>
          <p:cNvSpPr>
            <a:spLocks noGrp="1"/>
          </p:cNvSpPr>
          <p:nvPr>
            <p:ph type="ftr" sz="quarter" idx="11"/>
          </p:nvPr>
        </p:nvSpPr>
        <p:spPr/>
        <p:txBody>
          <a:bodyPr/>
          <a:lstStyle>
            <a:lvl1pPr>
              <a:defRPr/>
            </a:lvl1pPr>
          </a:lstStyle>
          <a:p>
            <a:pPr>
              <a:defRPr/>
            </a:pPr>
            <a:endParaRPr lang="sv-SE"/>
          </a:p>
        </p:txBody>
      </p:sp>
      <p:sp>
        <p:nvSpPr>
          <p:cNvPr id="4" name="Platshållare för bildnummer 5">
            <a:extLst>
              <a:ext uri="{FF2B5EF4-FFF2-40B4-BE49-F238E27FC236}">
                <a16:creationId xmlns:a16="http://schemas.microsoft.com/office/drawing/2014/main" id="{BCE05810-665A-41D9-85A9-F44961CDD0FF}"/>
              </a:ext>
            </a:extLst>
          </p:cNvPr>
          <p:cNvSpPr>
            <a:spLocks noGrp="1"/>
          </p:cNvSpPr>
          <p:nvPr>
            <p:ph type="sldNum" sz="quarter" idx="12"/>
          </p:nvPr>
        </p:nvSpPr>
        <p:spPr/>
        <p:txBody>
          <a:bodyPr/>
          <a:lstStyle>
            <a:lvl1pPr>
              <a:defRPr/>
            </a:lvl1pPr>
          </a:lstStyle>
          <a:p>
            <a:pPr>
              <a:defRPr/>
            </a:pPr>
            <a:fld id="{A38C43EF-2106-4996-901F-84B07ECD6307}" type="slidenum">
              <a:rPr lang="sv-SE"/>
              <a:pPr>
                <a:defRPr/>
              </a:pPr>
              <a:t>‹#›</a:t>
            </a:fld>
            <a:endParaRPr lang="sv-SE"/>
          </a:p>
        </p:txBody>
      </p:sp>
    </p:spTree>
    <p:extLst>
      <p:ext uri="{BB962C8B-B14F-4D97-AF65-F5344CB8AC3E}">
        <p14:creationId xmlns:p14="http://schemas.microsoft.com/office/powerpoint/2010/main" val="257113102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3">
            <a:extLst>
              <a:ext uri="{FF2B5EF4-FFF2-40B4-BE49-F238E27FC236}">
                <a16:creationId xmlns:a16="http://schemas.microsoft.com/office/drawing/2014/main" id="{E91E5ABA-7213-4CA4-BFB3-B778026C8835}"/>
              </a:ext>
            </a:extLst>
          </p:cNvPr>
          <p:cNvSpPr>
            <a:spLocks noGrp="1"/>
          </p:cNvSpPr>
          <p:nvPr>
            <p:ph type="dt" sz="half" idx="10"/>
          </p:nvPr>
        </p:nvSpPr>
        <p:spPr/>
        <p:txBody>
          <a:bodyPr/>
          <a:lstStyle>
            <a:lvl1pPr>
              <a:defRPr/>
            </a:lvl1pPr>
          </a:lstStyle>
          <a:p>
            <a:pPr>
              <a:defRPr/>
            </a:pPr>
            <a:fld id="{076A738C-D6AD-48F2-A4B8-3A975F7D7E9E}" type="datetimeFigureOut">
              <a:rPr lang="sv-SE"/>
              <a:pPr>
                <a:defRPr/>
              </a:pPr>
              <a:t>2023-08-29</a:t>
            </a:fld>
            <a:endParaRPr lang="sv-SE"/>
          </a:p>
        </p:txBody>
      </p:sp>
      <p:sp>
        <p:nvSpPr>
          <p:cNvPr id="6" name="Platshållare för sidfot 4">
            <a:extLst>
              <a:ext uri="{FF2B5EF4-FFF2-40B4-BE49-F238E27FC236}">
                <a16:creationId xmlns:a16="http://schemas.microsoft.com/office/drawing/2014/main" id="{6DAE9598-A816-4E5F-89B8-E5F72C0D6EC0}"/>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502C2B86-92EF-4272-B377-A6583C2DEFCC}"/>
              </a:ext>
            </a:extLst>
          </p:cNvPr>
          <p:cNvSpPr>
            <a:spLocks noGrp="1"/>
          </p:cNvSpPr>
          <p:nvPr>
            <p:ph type="sldNum" sz="quarter" idx="12"/>
          </p:nvPr>
        </p:nvSpPr>
        <p:spPr/>
        <p:txBody>
          <a:bodyPr/>
          <a:lstStyle>
            <a:lvl1pPr>
              <a:defRPr/>
            </a:lvl1pPr>
          </a:lstStyle>
          <a:p>
            <a:pPr>
              <a:defRPr/>
            </a:pPr>
            <a:fld id="{428E9DC3-76DA-4F6C-B486-65EE6DD72A1D}" type="slidenum">
              <a:rPr lang="sv-SE"/>
              <a:pPr>
                <a:defRPr/>
              </a:pPr>
              <a:t>‹#›</a:t>
            </a:fld>
            <a:endParaRPr lang="sv-SE"/>
          </a:p>
        </p:txBody>
      </p:sp>
    </p:spTree>
    <p:extLst>
      <p:ext uri="{BB962C8B-B14F-4D97-AF65-F5344CB8AC3E}">
        <p14:creationId xmlns:p14="http://schemas.microsoft.com/office/powerpoint/2010/main" val="266286703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3">
            <a:extLst>
              <a:ext uri="{FF2B5EF4-FFF2-40B4-BE49-F238E27FC236}">
                <a16:creationId xmlns:a16="http://schemas.microsoft.com/office/drawing/2014/main" id="{AD297664-2C84-4622-A0C0-76FA562B52A8}"/>
              </a:ext>
            </a:extLst>
          </p:cNvPr>
          <p:cNvSpPr>
            <a:spLocks noGrp="1"/>
          </p:cNvSpPr>
          <p:nvPr>
            <p:ph type="dt" sz="half" idx="10"/>
          </p:nvPr>
        </p:nvSpPr>
        <p:spPr/>
        <p:txBody>
          <a:bodyPr/>
          <a:lstStyle>
            <a:lvl1pPr>
              <a:defRPr/>
            </a:lvl1pPr>
          </a:lstStyle>
          <a:p>
            <a:pPr>
              <a:defRPr/>
            </a:pPr>
            <a:fld id="{427F8668-124F-4AC0-95EE-92A96182BB50}" type="datetimeFigureOut">
              <a:rPr lang="sv-SE"/>
              <a:pPr>
                <a:defRPr/>
              </a:pPr>
              <a:t>2023-08-29</a:t>
            </a:fld>
            <a:endParaRPr lang="sv-SE"/>
          </a:p>
        </p:txBody>
      </p:sp>
      <p:sp>
        <p:nvSpPr>
          <p:cNvPr id="8" name="Platshållare för sidfot 4">
            <a:extLst>
              <a:ext uri="{FF2B5EF4-FFF2-40B4-BE49-F238E27FC236}">
                <a16:creationId xmlns:a16="http://schemas.microsoft.com/office/drawing/2014/main" id="{7FC344B0-C95F-4FAB-BC47-39AE1AA0A19F}"/>
              </a:ext>
            </a:extLst>
          </p:cNvPr>
          <p:cNvSpPr>
            <a:spLocks noGrp="1"/>
          </p:cNvSpPr>
          <p:nvPr>
            <p:ph type="ftr" sz="quarter" idx="11"/>
          </p:nvPr>
        </p:nvSpPr>
        <p:spPr/>
        <p:txBody>
          <a:bodyPr/>
          <a:lstStyle>
            <a:lvl1pPr>
              <a:defRPr/>
            </a:lvl1pPr>
          </a:lstStyle>
          <a:p>
            <a:pPr>
              <a:defRPr/>
            </a:pPr>
            <a:endParaRPr lang="sv-SE"/>
          </a:p>
        </p:txBody>
      </p:sp>
      <p:sp>
        <p:nvSpPr>
          <p:cNvPr id="9" name="Platshållare för bildnummer 5">
            <a:extLst>
              <a:ext uri="{FF2B5EF4-FFF2-40B4-BE49-F238E27FC236}">
                <a16:creationId xmlns:a16="http://schemas.microsoft.com/office/drawing/2014/main" id="{D4C44563-717D-4FA4-819C-5582FC326D98}"/>
              </a:ext>
            </a:extLst>
          </p:cNvPr>
          <p:cNvSpPr>
            <a:spLocks noGrp="1"/>
          </p:cNvSpPr>
          <p:nvPr>
            <p:ph type="sldNum" sz="quarter" idx="12"/>
          </p:nvPr>
        </p:nvSpPr>
        <p:spPr/>
        <p:txBody>
          <a:bodyPr/>
          <a:lstStyle>
            <a:lvl1pPr>
              <a:defRPr/>
            </a:lvl1pPr>
          </a:lstStyle>
          <a:p>
            <a:pPr>
              <a:defRPr/>
            </a:pPr>
            <a:fld id="{FF244F86-E727-4AB1-8093-52090F7E0D12}" type="slidenum">
              <a:rPr lang="sv-SE"/>
              <a:pPr>
                <a:defRPr/>
              </a:pPr>
              <a:t>‹#›</a:t>
            </a:fld>
            <a:endParaRPr lang="sv-SE"/>
          </a:p>
        </p:txBody>
      </p:sp>
    </p:spTree>
    <p:extLst>
      <p:ext uri="{BB962C8B-B14F-4D97-AF65-F5344CB8AC3E}">
        <p14:creationId xmlns:p14="http://schemas.microsoft.com/office/powerpoint/2010/main" val="251458954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datum 3">
            <a:extLst>
              <a:ext uri="{FF2B5EF4-FFF2-40B4-BE49-F238E27FC236}">
                <a16:creationId xmlns:a16="http://schemas.microsoft.com/office/drawing/2014/main" id="{7526218A-9F88-4AD9-9FE8-23FBAADF08F8}"/>
              </a:ext>
            </a:extLst>
          </p:cNvPr>
          <p:cNvSpPr>
            <a:spLocks noGrp="1"/>
          </p:cNvSpPr>
          <p:nvPr>
            <p:ph type="dt" sz="half" idx="10"/>
          </p:nvPr>
        </p:nvSpPr>
        <p:spPr/>
        <p:txBody>
          <a:bodyPr/>
          <a:lstStyle>
            <a:lvl1pPr>
              <a:defRPr/>
            </a:lvl1pPr>
          </a:lstStyle>
          <a:p>
            <a:pPr>
              <a:defRPr/>
            </a:pPr>
            <a:fld id="{8818229C-D6A2-4421-94E6-A90A5CA3745D}" type="datetimeFigureOut">
              <a:rPr lang="sv-SE"/>
              <a:pPr>
                <a:defRPr/>
              </a:pPr>
              <a:t>2023-08-29</a:t>
            </a:fld>
            <a:endParaRPr lang="sv-SE"/>
          </a:p>
        </p:txBody>
      </p:sp>
      <p:sp>
        <p:nvSpPr>
          <p:cNvPr id="4" name="Platshållare för sidfot 4">
            <a:extLst>
              <a:ext uri="{FF2B5EF4-FFF2-40B4-BE49-F238E27FC236}">
                <a16:creationId xmlns:a16="http://schemas.microsoft.com/office/drawing/2014/main" id="{97832744-8062-47F1-8542-F8D1194685D9}"/>
              </a:ext>
            </a:extLst>
          </p:cNvPr>
          <p:cNvSpPr>
            <a:spLocks noGrp="1"/>
          </p:cNvSpPr>
          <p:nvPr>
            <p:ph type="ftr" sz="quarter" idx="11"/>
          </p:nvPr>
        </p:nvSpPr>
        <p:spPr/>
        <p:txBody>
          <a:bodyPr/>
          <a:lstStyle>
            <a:lvl1pPr>
              <a:defRPr/>
            </a:lvl1pPr>
          </a:lstStyle>
          <a:p>
            <a:pPr>
              <a:defRPr/>
            </a:pPr>
            <a:endParaRPr lang="sv-SE"/>
          </a:p>
        </p:txBody>
      </p:sp>
      <p:sp>
        <p:nvSpPr>
          <p:cNvPr id="5" name="Platshållare för bildnummer 5">
            <a:extLst>
              <a:ext uri="{FF2B5EF4-FFF2-40B4-BE49-F238E27FC236}">
                <a16:creationId xmlns:a16="http://schemas.microsoft.com/office/drawing/2014/main" id="{44123FEB-A9C1-4155-9B27-14A4042AC181}"/>
              </a:ext>
            </a:extLst>
          </p:cNvPr>
          <p:cNvSpPr>
            <a:spLocks noGrp="1"/>
          </p:cNvSpPr>
          <p:nvPr>
            <p:ph type="sldNum" sz="quarter" idx="12"/>
          </p:nvPr>
        </p:nvSpPr>
        <p:spPr/>
        <p:txBody>
          <a:bodyPr/>
          <a:lstStyle>
            <a:lvl1pPr>
              <a:defRPr/>
            </a:lvl1pPr>
          </a:lstStyle>
          <a:p>
            <a:pPr>
              <a:defRPr/>
            </a:pPr>
            <a:fld id="{DF9ECFD0-33A4-4B74-B82D-EA4E2A9F5350}" type="slidenum">
              <a:rPr lang="sv-SE"/>
              <a:pPr>
                <a:defRPr/>
              </a:pPr>
              <a:t>‹#›</a:t>
            </a:fld>
            <a:endParaRPr lang="sv-SE"/>
          </a:p>
        </p:txBody>
      </p:sp>
    </p:spTree>
    <p:extLst>
      <p:ext uri="{BB962C8B-B14F-4D97-AF65-F5344CB8AC3E}">
        <p14:creationId xmlns:p14="http://schemas.microsoft.com/office/powerpoint/2010/main" val="329126964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B618E5AF-A239-4F44-94F2-837E7C39B847}"/>
              </a:ext>
            </a:extLst>
          </p:cNvPr>
          <p:cNvSpPr>
            <a:spLocks noGrp="1"/>
          </p:cNvSpPr>
          <p:nvPr>
            <p:ph type="dt" sz="half" idx="10"/>
          </p:nvPr>
        </p:nvSpPr>
        <p:spPr/>
        <p:txBody>
          <a:bodyPr/>
          <a:lstStyle>
            <a:lvl1pPr>
              <a:defRPr/>
            </a:lvl1pPr>
          </a:lstStyle>
          <a:p>
            <a:pPr>
              <a:defRPr/>
            </a:pPr>
            <a:fld id="{3C1A7FBF-03BE-43E3-B06D-C14ABD0ECCBA}" type="datetimeFigureOut">
              <a:rPr lang="sv-SE"/>
              <a:pPr>
                <a:defRPr/>
              </a:pPr>
              <a:t>2023-08-29</a:t>
            </a:fld>
            <a:endParaRPr lang="sv-SE"/>
          </a:p>
        </p:txBody>
      </p:sp>
      <p:sp>
        <p:nvSpPr>
          <p:cNvPr id="3" name="Platshållare för sidfot 4">
            <a:extLst>
              <a:ext uri="{FF2B5EF4-FFF2-40B4-BE49-F238E27FC236}">
                <a16:creationId xmlns:a16="http://schemas.microsoft.com/office/drawing/2014/main" id="{F27BDFEA-B4A5-4FAF-990B-0D77C36CB2F7}"/>
              </a:ext>
            </a:extLst>
          </p:cNvPr>
          <p:cNvSpPr>
            <a:spLocks noGrp="1"/>
          </p:cNvSpPr>
          <p:nvPr>
            <p:ph type="ftr" sz="quarter" idx="11"/>
          </p:nvPr>
        </p:nvSpPr>
        <p:spPr/>
        <p:txBody>
          <a:bodyPr/>
          <a:lstStyle>
            <a:lvl1pPr>
              <a:defRPr/>
            </a:lvl1pPr>
          </a:lstStyle>
          <a:p>
            <a:pPr>
              <a:defRPr/>
            </a:pPr>
            <a:endParaRPr lang="sv-SE"/>
          </a:p>
        </p:txBody>
      </p:sp>
      <p:sp>
        <p:nvSpPr>
          <p:cNvPr id="4" name="Platshållare för bildnummer 5">
            <a:extLst>
              <a:ext uri="{FF2B5EF4-FFF2-40B4-BE49-F238E27FC236}">
                <a16:creationId xmlns:a16="http://schemas.microsoft.com/office/drawing/2014/main" id="{279F299D-C920-4D0F-83CF-523FCCAA5715}"/>
              </a:ext>
            </a:extLst>
          </p:cNvPr>
          <p:cNvSpPr>
            <a:spLocks noGrp="1"/>
          </p:cNvSpPr>
          <p:nvPr>
            <p:ph type="sldNum" sz="quarter" idx="12"/>
          </p:nvPr>
        </p:nvSpPr>
        <p:spPr/>
        <p:txBody>
          <a:bodyPr/>
          <a:lstStyle>
            <a:lvl1pPr>
              <a:defRPr/>
            </a:lvl1pPr>
          </a:lstStyle>
          <a:p>
            <a:pPr>
              <a:defRPr/>
            </a:pPr>
            <a:fld id="{C0865BD4-A947-4166-9F75-086D31038FE1}" type="slidenum">
              <a:rPr lang="sv-SE"/>
              <a:pPr>
                <a:defRPr/>
              </a:pPr>
              <a:t>‹#›</a:t>
            </a:fld>
            <a:endParaRPr lang="sv-SE"/>
          </a:p>
        </p:txBody>
      </p:sp>
    </p:spTree>
    <p:extLst>
      <p:ext uri="{BB962C8B-B14F-4D97-AF65-F5344CB8AC3E}">
        <p14:creationId xmlns:p14="http://schemas.microsoft.com/office/powerpoint/2010/main" val="59493019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3">
            <a:extLst>
              <a:ext uri="{FF2B5EF4-FFF2-40B4-BE49-F238E27FC236}">
                <a16:creationId xmlns:a16="http://schemas.microsoft.com/office/drawing/2014/main" id="{D146A612-A4A2-4482-A70A-C15ED8513BE0}"/>
              </a:ext>
            </a:extLst>
          </p:cNvPr>
          <p:cNvSpPr>
            <a:spLocks noGrp="1"/>
          </p:cNvSpPr>
          <p:nvPr>
            <p:ph type="dt" sz="half" idx="10"/>
          </p:nvPr>
        </p:nvSpPr>
        <p:spPr/>
        <p:txBody>
          <a:bodyPr/>
          <a:lstStyle>
            <a:lvl1pPr>
              <a:defRPr/>
            </a:lvl1pPr>
          </a:lstStyle>
          <a:p>
            <a:pPr>
              <a:defRPr/>
            </a:pPr>
            <a:fld id="{DAB6E6D1-B42D-4FA6-A3D8-43A10874306E}" type="datetimeFigureOut">
              <a:rPr lang="sv-SE"/>
              <a:pPr>
                <a:defRPr/>
              </a:pPr>
              <a:t>2023-08-29</a:t>
            </a:fld>
            <a:endParaRPr lang="sv-SE"/>
          </a:p>
        </p:txBody>
      </p:sp>
      <p:sp>
        <p:nvSpPr>
          <p:cNvPr id="6" name="Platshållare för sidfot 4">
            <a:extLst>
              <a:ext uri="{FF2B5EF4-FFF2-40B4-BE49-F238E27FC236}">
                <a16:creationId xmlns:a16="http://schemas.microsoft.com/office/drawing/2014/main" id="{2DB6DB50-EAD2-496D-B234-D971841DB8D1}"/>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74C80A4A-1699-4EC9-BDE6-B5B5102A34C6}"/>
              </a:ext>
            </a:extLst>
          </p:cNvPr>
          <p:cNvSpPr>
            <a:spLocks noGrp="1"/>
          </p:cNvSpPr>
          <p:nvPr>
            <p:ph type="sldNum" sz="quarter" idx="12"/>
          </p:nvPr>
        </p:nvSpPr>
        <p:spPr/>
        <p:txBody>
          <a:bodyPr/>
          <a:lstStyle>
            <a:lvl1pPr>
              <a:defRPr/>
            </a:lvl1pPr>
          </a:lstStyle>
          <a:p>
            <a:pPr>
              <a:defRPr/>
            </a:pPr>
            <a:fld id="{B7424D90-7D65-4299-B03C-68AB1D2A2231}" type="slidenum">
              <a:rPr lang="sv-SE"/>
              <a:pPr>
                <a:defRPr/>
              </a:pPr>
              <a:t>‹#›</a:t>
            </a:fld>
            <a:endParaRPr lang="sv-SE"/>
          </a:p>
        </p:txBody>
      </p:sp>
    </p:spTree>
    <p:extLst>
      <p:ext uri="{BB962C8B-B14F-4D97-AF65-F5344CB8AC3E}">
        <p14:creationId xmlns:p14="http://schemas.microsoft.com/office/powerpoint/2010/main" val="380384573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3">
            <a:extLst>
              <a:ext uri="{FF2B5EF4-FFF2-40B4-BE49-F238E27FC236}">
                <a16:creationId xmlns:a16="http://schemas.microsoft.com/office/drawing/2014/main" id="{87334586-A8D0-4D07-BE56-949F0C2630B5}"/>
              </a:ext>
            </a:extLst>
          </p:cNvPr>
          <p:cNvSpPr>
            <a:spLocks noGrp="1"/>
          </p:cNvSpPr>
          <p:nvPr>
            <p:ph type="dt" sz="half" idx="10"/>
          </p:nvPr>
        </p:nvSpPr>
        <p:spPr/>
        <p:txBody>
          <a:bodyPr/>
          <a:lstStyle>
            <a:lvl1pPr>
              <a:defRPr/>
            </a:lvl1pPr>
          </a:lstStyle>
          <a:p>
            <a:pPr>
              <a:defRPr/>
            </a:pPr>
            <a:fld id="{BF34CEE5-0C7F-479F-8E5E-1C8EB160CF68}" type="datetimeFigureOut">
              <a:rPr lang="sv-SE"/>
              <a:pPr>
                <a:defRPr/>
              </a:pPr>
              <a:t>2023-08-29</a:t>
            </a:fld>
            <a:endParaRPr lang="sv-SE"/>
          </a:p>
        </p:txBody>
      </p:sp>
      <p:sp>
        <p:nvSpPr>
          <p:cNvPr id="6" name="Platshållare för sidfot 4">
            <a:extLst>
              <a:ext uri="{FF2B5EF4-FFF2-40B4-BE49-F238E27FC236}">
                <a16:creationId xmlns:a16="http://schemas.microsoft.com/office/drawing/2014/main" id="{12F172EE-D004-4979-A3E5-817CD0A211A8}"/>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5332DFE9-2FE1-48F8-A3EF-3DD48FE0C4C4}"/>
              </a:ext>
            </a:extLst>
          </p:cNvPr>
          <p:cNvSpPr>
            <a:spLocks noGrp="1"/>
          </p:cNvSpPr>
          <p:nvPr>
            <p:ph type="sldNum" sz="quarter" idx="12"/>
          </p:nvPr>
        </p:nvSpPr>
        <p:spPr/>
        <p:txBody>
          <a:bodyPr/>
          <a:lstStyle>
            <a:lvl1pPr>
              <a:defRPr/>
            </a:lvl1pPr>
          </a:lstStyle>
          <a:p>
            <a:pPr>
              <a:defRPr/>
            </a:pPr>
            <a:fld id="{6DF2F7BD-1F71-44E0-966B-730907DC46D4}" type="slidenum">
              <a:rPr lang="sv-SE"/>
              <a:pPr>
                <a:defRPr/>
              </a:pPr>
              <a:t>‹#›</a:t>
            </a:fld>
            <a:endParaRPr lang="sv-SE"/>
          </a:p>
        </p:txBody>
      </p:sp>
    </p:spTree>
    <p:extLst>
      <p:ext uri="{BB962C8B-B14F-4D97-AF65-F5344CB8AC3E}">
        <p14:creationId xmlns:p14="http://schemas.microsoft.com/office/powerpoint/2010/main" val="30584033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45F1EACB-ECDE-43EA-A002-2B19571967E7}"/>
              </a:ext>
            </a:extLst>
          </p:cNvPr>
          <p:cNvSpPr>
            <a:spLocks noGrp="1"/>
          </p:cNvSpPr>
          <p:nvPr>
            <p:ph type="dt" sz="half" idx="10"/>
          </p:nvPr>
        </p:nvSpPr>
        <p:spPr/>
        <p:txBody>
          <a:bodyPr/>
          <a:lstStyle>
            <a:lvl1pPr>
              <a:defRPr/>
            </a:lvl1pPr>
          </a:lstStyle>
          <a:p>
            <a:pPr>
              <a:defRPr/>
            </a:pPr>
            <a:fld id="{0024C0E6-9413-4255-92EB-8480A62DF4EF}"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0F98EA9E-F5FD-480F-972F-F6774419A36D}"/>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379F112D-28F6-42CD-B772-DC21CFFA71D2}"/>
              </a:ext>
            </a:extLst>
          </p:cNvPr>
          <p:cNvSpPr>
            <a:spLocks noGrp="1"/>
          </p:cNvSpPr>
          <p:nvPr>
            <p:ph type="sldNum" sz="quarter" idx="12"/>
          </p:nvPr>
        </p:nvSpPr>
        <p:spPr/>
        <p:txBody>
          <a:bodyPr/>
          <a:lstStyle>
            <a:lvl1pPr>
              <a:defRPr/>
            </a:lvl1pPr>
          </a:lstStyle>
          <a:p>
            <a:pPr>
              <a:defRPr/>
            </a:pPr>
            <a:fld id="{5A703109-811F-4B45-909A-F7CAA311B317}" type="slidenum">
              <a:rPr lang="sv-SE"/>
              <a:pPr>
                <a:defRPr/>
              </a:pPr>
              <a:t>‹#›</a:t>
            </a:fld>
            <a:endParaRPr lang="sv-SE"/>
          </a:p>
        </p:txBody>
      </p:sp>
    </p:spTree>
    <p:extLst>
      <p:ext uri="{BB962C8B-B14F-4D97-AF65-F5344CB8AC3E}">
        <p14:creationId xmlns:p14="http://schemas.microsoft.com/office/powerpoint/2010/main" val="267690861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A3C37B6A-4C92-4832-B9C3-539ACFD6EB65}"/>
              </a:ext>
            </a:extLst>
          </p:cNvPr>
          <p:cNvSpPr>
            <a:spLocks noGrp="1"/>
          </p:cNvSpPr>
          <p:nvPr>
            <p:ph type="dt" sz="half" idx="10"/>
          </p:nvPr>
        </p:nvSpPr>
        <p:spPr/>
        <p:txBody>
          <a:bodyPr/>
          <a:lstStyle>
            <a:lvl1pPr>
              <a:defRPr/>
            </a:lvl1pPr>
          </a:lstStyle>
          <a:p>
            <a:pPr>
              <a:defRPr/>
            </a:pPr>
            <a:fld id="{BF84A708-823C-43B6-9382-3C528E2AB2F3}"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97627639-3FEB-44DE-B9A5-D51242350CA6}"/>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56B08C05-BAA6-490C-9D27-2FAA16C0BADD}"/>
              </a:ext>
            </a:extLst>
          </p:cNvPr>
          <p:cNvSpPr>
            <a:spLocks noGrp="1"/>
          </p:cNvSpPr>
          <p:nvPr>
            <p:ph type="sldNum" sz="quarter" idx="12"/>
          </p:nvPr>
        </p:nvSpPr>
        <p:spPr/>
        <p:txBody>
          <a:bodyPr/>
          <a:lstStyle>
            <a:lvl1pPr>
              <a:defRPr/>
            </a:lvl1pPr>
          </a:lstStyle>
          <a:p>
            <a:pPr>
              <a:defRPr/>
            </a:pPr>
            <a:fld id="{5744BBED-0112-44C2-B5BD-C095F54A8367}" type="slidenum">
              <a:rPr lang="sv-SE"/>
              <a:pPr>
                <a:defRPr/>
              </a:pPr>
              <a:t>‹#›</a:t>
            </a:fld>
            <a:endParaRPr lang="sv-SE"/>
          </a:p>
        </p:txBody>
      </p:sp>
    </p:spTree>
    <p:extLst>
      <p:ext uri="{BB962C8B-B14F-4D97-AF65-F5344CB8AC3E}">
        <p14:creationId xmlns:p14="http://schemas.microsoft.com/office/powerpoint/2010/main" val="237496627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2DF2BE58-FF5D-4CE1-92B7-73982AE5940C}"/>
              </a:ext>
            </a:extLst>
          </p:cNvPr>
          <p:cNvSpPr>
            <a:spLocks noGrp="1"/>
          </p:cNvSpPr>
          <p:nvPr>
            <p:ph type="dt" sz="half" idx="10"/>
          </p:nvPr>
        </p:nvSpPr>
        <p:spPr/>
        <p:txBody>
          <a:bodyPr/>
          <a:lstStyle>
            <a:lvl1pPr>
              <a:defRPr/>
            </a:lvl1pPr>
          </a:lstStyle>
          <a:p>
            <a:pPr>
              <a:defRPr/>
            </a:pPr>
            <a:fld id="{662EF79A-15F5-47EB-8103-5269A69EEE81}"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5FD5E1AE-8B29-40B4-A884-BBF78010FBF0}"/>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B05BEF70-FB59-4794-B06D-EC0E840CAFD3}"/>
              </a:ext>
            </a:extLst>
          </p:cNvPr>
          <p:cNvSpPr>
            <a:spLocks noGrp="1"/>
          </p:cNvSpPr>
          <p:nvPr>
            <p:ph type="sldNum" sz="quarter" idx="12"/>
          </p:nvPr>
        </p:nvSpPr>
        <p:spPr/>
        <p:txBody>
          <a:bodyPr/>
          <a:lstStyle>
            <a:lvl1pPr>
              <a:defRPr/>
            </a:lvl1pPr>
          </a:lstStyle>
          <a:p>
            <a:pPr>
              <a:defRPr/>
            </a:pPr>
            <a:fld id="{FF95ABFB-7DE2-4FE5-A676-7AD01C4B32BB}" type="slidenum">
              <a:rPr lang="sv-SE"/>
              <a:pPr>
                <a:defRPr/>
              </a:pPr>
              <a:t>‹#›</a:t>
            </a:fld>
            <a:endParaRPr lang="sv-SE"/>
          </a:p>
        </p:txBody>
      </p:sp>
    </p:spTree>
    <p:extLst>
      <p:ext uri="{BB962C8B-B14F-4D97-AF65-F5344CB8AC3E}">
        <p14:creationId xmlns:p14="http://schemas.microsoft.com/office/powerpoint/2010/main" val="229954153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1EFFEA2C-6353-4721-9171-F09003A780ED}"/>
              </a:ext>
            </a:extLst>
          </p:cNvPr>
          <p:cNvSpPr>
            <a:spLocks noGrp="1"/>
          </p:cNvSpPr>
          <p:nvPr>
            <p:ph type="dt" sz="half" idx="10"/>
          </p:nvPr>
        </p:nvSpPr>
        <p:spPr/>
        <p:txBody>
          <a:bodyPr/>
          <a:lstStyle>
            <a:lvl1pPr>
              <a:defRPr/>
            </a:lvl1pPr>
          </a:lstStyle>
          <a:p>
            <a:pPr>
              <a:defRPr/>
            </a:pPr>
            <a:fld id="{C1164B35-3F5B-415F-987A-C208633F5CC2}"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FD86700E-D8D6-452D-B593-E1CA348B65B8}"/>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45C56C88-919E-4986-9F76-A808B358A4BA}"/>
              </a:ext>
            </a:extLst>
          </p:cNvPr>
          <p:cNvSpPr>
            <a:spLocks noGrp="1"/>
          </p:cNvSpPr>
          <p:nvPr>
            <p:ph type="sldNum" sz="quarter" idx="12"/>
          </p:nvPr>
        </p:nvSpPr>
        <p:spPr/>
        <p:txBody>
          <a:bodyPr/>
          <a:lstStyle>
            <a:lvl1pPr>
              <a:defRPr/>
            </a:lvl1pPr>
          </a:lstStyle>
          <a:p>
            <a:pPr>
              <a:defRPr/>
            </a:pPr>
            <a:fld id="{D26FD29E-C29C-40FF-9764-A8386C3AE186}" type="slidenum">
              <a:rPr lang="sv-SE"/>
              <a:pPr>
                <a:defRPr/>
              </a:pPr>
              <a:t>‹#›</a:t>
            </a:fld>
            <a:endParaRPr lang="sv-SE"/>
          </a:p>
        </p:txBody>
      </p:sp>
    </p:spTree>
    <p:extLst>
      <p:ext uri="{BB962C8B-B14F-4D97-AF65-F5344CB8AC3E}">
        <p14:creationId xmlns:p14="http://schemas.microsoft.com/office/powerpoint/2010/main" val="27582427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3">
            <a:extLst>
              <a:ext uri="{FF2B5EF4-FFF2-40B4-BE49-F238E27FC236}">
                <a16:creationId xmlns:a16="http://schemas.microsoft.com/office/drawing/2014/main" id="{E309A4F6-707B-40C0-BF92-D8232A1DC7AE}"/>
              </a:ext>
            </a:extLst>
          </p:cNvPr>
          <p:cNvSpPr>
            <a:spLocks noGrp="1"/>
          </p:cNvSpPr>
          <p:nvPr>
            <p:ph type="dt" sz="half" idx="10"/>
          </p:nvPr>
        </p:nvSpPr>
        <p:spPr/>
        <p:txBody>
          <a:bodyPr/>
          <a:lstStyle>
            <a:lvl1pPr>
              <a:defRPr/>
            </a:lvl1pPr>
          </a:lstStyle>
          <a:p>
            <a:pPr>
              <a:defRPr/>
            </a:pPr>
            <a:fld id="{8CCE3EED-3861-4B82-9961-C108FDF11F9A}" type="datetimeFigureOut">
              <a:rPr lang="sv-SE"/>
              <a:pPr>
                <a:defRPr/>
              </a:pPr>
              <a:t>2023-08-29</a:t>
            </a:fld>
            <a:endParaRPr lang="sv-SE"/>
          </a:p>
        </p:txBody>
      </p:sp>
      <p:sp>
        <p:nvSpPr>
          <p:cNvPr id="6" name="Platshållare för sidfot 4">
            <a:extLst>
              <a:ext uri="{FF2B5EF4-FFF2-40B4-BE49-F238E27FC236}">
                <a16:creationId xmlns:a16="http://schemas.microsoft.com/office/drawing/2014/main" id="{A969A327-5014-45A5-9F98-9805EFBD044C}"/>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0B9DB8E8-8277-49D6-8414-0BD39058DF1C}"/>
              </a:ext>
            </a:extLst>
          </p:cNvPr>
          <p:cNvSpPr>
            <a:spLocks noGrp="1"/>
          </p:cNvSpPr>
          <p:nvPr>
            <p:ph type="sldNum" sz="quarter" idx="12"/>
          </p:nvPr>
        </p:nvSpPr>
        <p:spPr/>
        <p:txBody>
          <a:bodyPr/>
          <a:lstStyle>
            <a:lvl1pPr>
              <a:defRPr/>
            </a:lvl1pPr>
          </a:lstStyle>
          <a:p>
            <a:pPr>
              <a:defRPr/>
            </a:pPr>
            <a:fld id="{45A87607-1894-4BCD-A948-6C6B3A8EABD8}" type="slidenum">
              <a:rPr lang="sv-SE"/>
              <a:pPr>
                <a:defRPr/>
              </a:pPr>
              <a:t>‹#›</a:t>
            </a:fld>
            <a:endParaRPr lang="sv-SE"/>
          </a:p>
        </p:txBody>
      </p:sp>
    </p:spTree>
    <p:extLst>
      <p:ext uri="{BB962C8B-B14F-4D97-AF65-F5344CB8AC3E}">
        <p14:creationId xmlns:p14="http://schemas.microsoft.com/office/powerpoint/2010/main" val="96037066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FD809A28-1556-496B-9B4D-F389ABB347A7}"/>
              </a:ext>
            </a:extLst>
          </p:cNvPr>
          <p:cNvSpPr>
            <a:spLocks noGrp="1"/>
          </p:cNvSpPr>
          <p:nvPr>
            <p:ph type="dt" sz="half" idx="10"/>
          </p:nvPr>
        </p:nvSpPr>
        <p:spPr/>
        <p:txBody>
          <a:bodyPr/>
          <a:lstStyle>
            <a:lvl1pPr>
              <a:defRPr/>
            </a:lvl1pPr>
          </a:lstStyle>
          <a:p>
            <a:pPr>
              <a:defRPr/>
            </a:pPr>
            <a:fld id="{3EE32CF8-69DF-4AB0-90C5-E4E3CDC7A934}"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3D8167CB-A0B1-48C1-8A1B-B94597A883C3}"/>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B3DD82FB-F613-4496-9A41-231B85D4429D}"/>
              </a:ext>
            </a:extLst>
          </p:cNvPr>
          <p:cNvSpPr>
            <a:spLocks noGrp="1"/>
          </p:cNvSpPr>
          <p:nvPr>
            <p:ph type="sldNum" sz="quarter" idx="12"/>
          </p:nvPr>
        </p:nvSpPr>
        <p:spPr/>
        <p:txBody>
          <a:bodyPr/>
          <a:lstStyle>
            <a:lvl1pPr>
              <a:defRPr/>
            </a:lvl1pPr>
          </a:lstStyle>
          <a:p>
            <a:pPr>
              <a:defRPr/>
            </a:pPr>
            <a:fld id="{CE82CD95-06CA-4C7A-913F-88B5E43DAA10}" type="slidenum">
              <a:rPr lang="sv-SE"/>
              <a:pPr>
                <a:defRPr/>
              </a:pPr>
              <a:t>‹#›</a:t>
            </a:fld>
            <a:endParaRPr lang="sv-SE"/>
          </a:p>
        </p:txBody>
      </p:sp>
    </p:spTree>
    <p:extLst>
      <p:ext uri="{BB962C8B-B14F-4D97-AF65-F5344CB8AC3E}">
        <p14:creationId xmlns:p14="http://schemas.microsoft.com/office/powerpoint/2010/main" val="163818780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3">
            <a:extLst>
              <a:ext uri="{FF2B5EF4-FFF2-40B4-BE49-F238E27FC236}">
                <a16:creationId xmlns:a16="http://schemas.microsoft.com/office/drawing/2014/main" id="{2D50B0A4-587D-414A-B4ED-F8A8C712FB20}"/>
              </a:ext>
            </a:extLst>
          </p:cNvPr>
          <p:cNvSpPr>
            <a:spLocks noGrp="1"/>
          </p:cNvSpPr>
          <p:nvPr>
            <p:ph type="dt" sz="half" idx="10"/>
          </p:nvPr>
        </p:nvSpPr>
        <p:spPr/>
        <p:txBody>
          <a:bodyPr/>
          <a:lstStyle>
            <a:lvl1pPr>
              <a:defRPr/>
            </a:lvl1pPr>
          </a:lstStyle>
          <a:p>
            <a:pPr>
              <a:defRPr/>
            </a:pPr>
            <a:fld id="{E568C330-3BE5-467B-BD79-D5CAEC8C8F1A}" type="datetimeFigureOut">
              <a:rPr lang="sv-SE"/>
              <a:pPr>
                <a:defRPr/>
              </a:pPr>
              <a:t>2023-08-29</a:t>
            </a:fld>
            <a:endParaRPr lang="sv-SE"/>
          </a:p>
        </p:txBody>
      </p:sp>
      <p:sp>
        <p:nvSpPr>
          <p:cNvPr id="6" name="Platshållare för sidfot 4">
            <a:extLst>
              <a:ext uri="{FF2B5EF4-FFF2-40B4-BE49-F238E27FC236}">
                <a16:creationId xmlns:a16="http://schemas.microsoft.com/office/drawing/2014/main" id="{7C8F0DD8-BCC6-4D63-B1D2-06CCB82A1635}"/>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B7B04186-B27E-4BAE-9B1D-BB6639FE10B3}"/>
              </a:ext>
            </a:extLst>
          </p:cNvPr>
          <p:cNvSpPr>
            <a:spLocks noGrp="1"/>
          </p:cNvSpPr>
          <p:nvPr>
            <p:ph type="sldNum" sz="quarter" idx="12"/>
          </p:nvPr>
        </p:nvSpPr>
        <p:spPr/>
        <p:txBody>
          <a:bodyPr/>
          <a:lstStyle>
            <a:lvl1pPr>
              <a:defRPr/>
            </a:lvl1pPr>
          </a:lstStyle>
          <a:p>
            <a:pPr>
              <a:defRPr/>
            </a:pPr>
            <a:fld id="{7B368421-83EB-4EF4-8485-A38787449E0C}" type="slidenum">
              <a:rPr lang="sv-SE"/>
              <a:pPr>
                <a:defRPr/>
              </a:pPr>
              <a:t>‹#›</a:t>
            </a:fld>
            <a:endParaRPr lang="sv-SE"/>
          </a:p>
        </p:txBody>
      </p:sp>
    </p:spTree>
    <p:extLst>
      <p:ext uri="{BB962C8B-B14F-4D97-AF65-F5344CB8AC3E}">
        <p14:creationId xmlns:p14="http://schemas.microsoft.com/office/powerpoint/2010/main" val="176052245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3">
            <a:extLst>
              <a:ext uri="{FF2B5EF4-FFF2-40B4-BE49-F238E27FC236}">
                <a16:creationId xmlns:a16="http://schemas.microsoft.com/office/drawing/2014/main" id="{5F2536ED-DA3B-4772-8971-05780474151D}"/>
              </a:ext>
            </a:extLst>
          </p:cNvPr>
          <p:cNvSpPr>
            <a:spLocks noGrp="1"/>
          </p:cNvSpPr>
          <p:nvPr>
            <p:ph type="dt" sz="half" idx="10"/>
          </p:nvPr>
        </p:nvSpPr>
        <p:spPr/>
        <p:txBody>
          <a:bodyPr/>
          <a:lstStyle>
            <a:lvl1pPr>
              <a:defRPr/>
            </a:lvl1pPr>
          </a:lstStyle>
          <a:p>
            <a:pPr>
              <a:defRPr/>
            </a:pPr>
            <a:fld id="{5383EDF5-852E-4977-AE2A-9F0286054823}" type="datetimeFigureOut">
              <a:rPr lang="sv-SE"/>
              <a:pPr>
                <a:defRPr/>
              </a:pPr>
              <a:t>2023-08-29</a:t>
            </a:fld>
            <a:endParaRPr lang="sv-SE"/>
          </a:p>
        </p:txBody>
      </p:sp>
      <p:sp>
        <p:nvSpPr>
          <p:cNvPr id="8" name="Platshållare för sidfot 4">
            <a:extLst>
              <a:ext uri="{FF2B5EF4-FFF2-40B4-BE49-F238E27FC236}">
                <a16:creationId xmlns:a16="http://schemas.microsoft.com/office/drawing/2014/main" id="{9CB88A76-9111-45B8-9E0B-A5C54FB52E9B}"/>
              </a:ext>
            </a:extLst>
          </p:cNvPr>
          <p:cNvSpPr>
            <a:spLocks noGrp="1"/>
          </p:cNvSpPr>
          <p:nvPr>
            <p:ph type="ftr" sz="quarter" idx="11"/>
          </p:nvPr>
        </p:nvSpPr>
        <p:spPr/>
        <p:txBody>
          <a:bodyPr/>
          <a:lstStyle>
            <a:lvl1pPr>
              <a:defRPr/>
            </a:lvl1pPr>
          </a:lstStyle>
          <a:p>
            <a:pPr>
              <a:defRPr/>
            </a:pPr>
            <a:endParaRPr lang="sv-SE"/>
          </a:p>
        </p:txBody>
      </p:sp>
      <p:sp>
        <p:nvSpPr>
          <p:cNvPr id="9" name="Platshållare för bildnummer 5">
            <a:extLst>
              <a:ext uri="{FF2B5EF4-FFF2-40B4-BE49-F238E27FC236}">
                <a16:creationId xmlns:a16="http://schemas.microsoft.com/office/drawing/2014/main" id="{62A729EA-AA0E-4BCC-969E-62061A6C7394}"/>
              </a:ext>
            </a:extLst>
          </p:cNvPr>
          <p:cNvSpPr>
            <a:spLocks noGrp="1"/>
          </p:cNvSpPr>
          <p:nvPr>
            <p:ph type="sldNum" sz="quarter" idx="12"/>
          </p:nvPr>
        </p:nvSpPr>
        <p:spPr/>
        <p:txBody>
          <a:bodyPr/>
          <a:lstStyle>
            <a:lvl1pPr>
              <a:defRPr/>
            </a:lvl1pPr>
          </a:lstStyle>
          <a:p>
            <a:pPr>
              <a:defRPr/>
            </a:pPr>
            <a:fld id="{AF1F3901-2466-446A-B246-7E614BEE0E33}" type="slidenum">
              <a:rPr lang="sv-SE"/>
              <a:pPr>
                <a:defRPr/>
              </a:pPr>
              <a:t>‹#›</a:t>
            </a:fld>
            <a:endParaRPr lang="sv-SE"/>
          </a:p>
        </p:txBody>
      </p:sp>
    </p:spTree>
    <p:extLst>
      <p:ext uri="{BB962C8B-B14F-4D97-AF65-F5344CB8AC3E}">
        <p14:creationId xmlns:p14="http://schemas.microsoft.com/office/powerpoint/2010/main" val="350795568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datum 3">
            <a:extLst>
              <a:ext uri="{FF2B5EF4-FFF2-40B4-BE49-F238E27FC236}">
                <a16:creationId xmlns:a16="http://schemas.microsoft.com/office/drawing/2014/main" id="{78022B1A-3B0B-4CB9-8A2D-EFFA77D723AC}"/>
              </a:ext>
            </a:extLst>
          </p:cNvPr>
          <p:cNvSpPr>
            <a:spLocks noGrp="1"/>
          </p:cNvSpPr>
          <p:nvPr>
            <p:ph type="dt" sz="half" idx="10"/>
          </p:nvPr>
        </p:nvSpPr>
        <p:spPr/>
        <p:txBody>
          <a:bodyPr/>
          <a:lstStyle>
            <a:lvl1pPr>
              <a:defRPr/>
            </a:lvl1pPr>
          </a:lstStyle>
          <a:p>
            <a:pPr>
              <a:defRPr/>
            </a:pPr>
            <a:fld id="{9EBDEE98-0331-4C05-9200-C361B982B2B8}" type="datetimeFigureOut">
              <a:rPr lang="sv-SE"/>
              <a:pPr>
                <a:defRPr/>
              </a:pPr>
              <a:t>2023-08-29</a:t>
            </a:fld>
            <a:endParaRPr lang="sv-SE"/>
          </a:p>
        </p:txBody>
      </p:sp>
      <p:sp>
        <p:nvSpPr>
          <p:cNvPr id="4" name="Platshållare för sidfot 4">
            <a:extLst>
              <a:ext uri="{FF2B5EF4-FFF2-40B4-BE49-F238E27FC236}">
                <a16:creationId xmlns:a16="http://schemas.microsoft.com/office/drawing/2014/main" id="{F83B1D84-C823-47E0-AC20-E8C8D9C9FFC5}"/>
              </a:ext>
            </a:extLst>
          </p:cNvPr>
          <p:cNvSpPr>
            <a:spLocks noGrp="1"/>
          </p:cNvSpPr>
          <p:nvPr>
            <p:ph type="ftr" sz="quarter" idx="11"/>
          </p:nvPr>
        </p:nvSpPr>
        <p:spPr/>
        <p:txBody>
          <a:bodyPr/>
          <a:lstStyle>
            <a:lvl1pPr>
              <a:defRPr/>
            </a:lvl1pPr>
          </a:lstStyle>
          <a:p>
            <a:pPr>
              <a:defRPr/>
            </a:pPr>
            <a:endParaRPr lang="sv-SE"/>
          </a:p>
        </p:txBody>
      </p:sp>
      <p:sp>
        <p:nvSpPr>
          <p:cNvPr id="5" name="Platshållare för bildnummer 5">
            <a:extLst>
              <a:ext uri="{FF2B5EF4-FFF2-40B4-BE49-F238E27FC236}">
                <a16:creationId xmlns:a16="http://schemas.microsoft.com/office/drawing/2014/main" id="{D765E8D7-12B0-4C12-841F-6613F587BAB5}"/>
              </a:ext>
            </a:extLst>
          </p:cNvPr>
          <p:cNvSpPr>
            <a:spLocks noGrp="1"/>
          </p:cNvSpPr>
          <p:nvPr>
            <p:ph type="sldNum" sz="quarter" idx="12"/>
          </p:nvPr>
        </p:nvSpPr>
        <p:spPr/>
        <p:txBody>
          <a:bodyPr/>
          <a:lstStyle>
            <a:lvl1pPr>
              <a:defRPr/>
            </a:lvl1pPr>
          </a:lstStyle>
          <a:p>
            <a:pPr>
              <a:defRPr/>
            </a:pPr>
            <a:fld id="{FE3CBDF6-5270-48C5-A064-15572DB0298E}" type="slidenum">
              <a:rPr lang="sv-SE"/>
              <a:pPr>
                <a:defRPr/>
              </a:pPr>
              <a:t>‹#›</a:t>
            </a:fld>
            <a:endParaRPr lang="sv-SE"/>
          </a:p>
        </p:txBody>
      </p:sp>
    </p:spTree>
    <p:extLst>
      <p:ext uri="{BB962C8B-B14F-4D97-AF65-F5344CB8AC3E}">
        <p14:creationId xmlns:p14="http://schemas.microsoft.com/office/powerpoint/2010/main" val="350407491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5F01EC8E-C6FE-4511-A6B5-E513C96FD61D}"/>
              </a:ext>
            </a:extLst>
          </p:cNvPr>
          <p:cNvSpPr>
            <a:spLocks noGrp="1"/>
          </p:cNvSpPr>
          <p:nvPr>
            <p:ph type="dt" sz="half" idx="10"/>
          </p:nvPr>
        </p:nvSpPr>
        <p:spPr/>
        <p:txBody>
          <a:bodyPr/>
          <a:lstStyle>
            <a:lvl1pPr>
              <a:defRPr/>
            </a:lvl1pPr>
          </a:lstStyle>
          <a:p>
            <a:pPr>
              <a:defRPr/>
            </a:pPr>
            <a:fld id="{A214F645-A082-4179-B969-77CAAF8B68BB}" type="datetimeFigureOut">
              <a:rPr lang="sv-SE"/>
              <a:pPr>
                <a:defRPr/>
              </a:pPr>
              <a:t>2023-08-29</a:t>
            </a:fld>
            <a:endParaRPr lang="sv-SE"/>
          </a:p>
        </p:txBody>
      </p:sp>
      <p:sp>
        <p:nvSpPr>
          <p:cNvPr id="3" name="Platshållare för sidfot 4">
            <a:extLst>
              <a:ext uri="{FF2B5EF4-FFF2-40B4-BE49-F238E27FC236}">
                <a16:creationId xmlns:a16="http://schemas.microsoft.com/office/drawing/2014/main" id="{CD8CD43B-6AE5-4318-86C5-150416F51008}"/>
              </a:ext>
            </a:extLst>
          </p:cNvPr>
          <p:cNvSpPr>
            <a:spLocks noGrp="1"/>
          </p:cNvSpPr>
          <p:nvPr>
            <p:ph type="ftr" sz="quarter" idx="11"/>
          </p:nvPr>
        </p:nvSpPr>
        <p:spPr/>
        <p:txBody>
          <a:bodyPr/>
          <a:lstStyle>
            <a:lvl1pPr>
              <a:defRPr/>
            </a:lvl1pPr>
          </a:lstStyle>
          <a:p>
            <a:pPr>
              <a:defRPr/>
            </a:pPr>
            <a:endParaRPr lang="sv-SE"/>
          </a:p>
        </p:txBody>
      </p:sp>
      <p:sp>
        <p:nvSpPr>
          <p:cNvPr id="4" name="Platshållare för bildnummer 5">
            <a:extLst>
              <a:ext uri="{FF2B5EF4-FFF2-40B4-BE49-F238E27FC236}">
                <a16:creationId xmlns:a16="http://schemas.microsoft.com/office/drawing/2014/main" id="{73BF0460-14A1-43EA-BB99-61E29ECED3B3}"/>
              </a:ext>
            </a:extLst>
          </p:cNvPr>
          <p:cNvSpPr>
            <a:spLocks noGrp="1"/>
          </p:cNvSpPr>
          <p:nvPr>
            <p:ph type="sldNum" sz="quarter" idx="12"/>
          </p:nvPr>
        </p:nvSpPr>
        <p:spPr/>
        <p:txBody>
          <a:bodyPr/>
          <a:lstStyle>
            <a:lvl1pPr>
              <a:defRPr/>
            </a:lvl1pPr>
          </a:lstStyle>
          <a:p>
            <a:pPr>
              <a:defRPr/>
            </a:pPr>
            <a:fld id="{03A32D6B-BDF7-4286-84CB-67F531E2D702}" type="slidenum">
              <a:rPr lang="sv-SE"/>
              <a:pPr>
                <a:defRPr/>
              </a:pPr>
              <a:t>‹#›</a:t>
            </a:fld>
            <a:endParaRPr lang="sv-SE"/>
          </a:p>
        </p:txBody>
      </p:sp>
    </p:spTree>
    <p:extLst>
      <p:ext uri="{BB962C8B-B14F-4D97-AF65-F5344CB8AC3E}">
        <p14:creationId xmlns:p14="http://schemas.microsoft.com/office/powerpoint/2010/main" val="384638569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3">
            <a:extLst>
              <a:ext uri="{FF2B5EF4-FFF2-40B4-BE49-F238E27FC236}">
                <a16:creationId xmlns:a16="http://schemas.microsoft.com/office/drawing/2014/main" id="{DDF507BD-51C2-476E-9041-85B0944CADB8}"/>
              </a:ext>
            </a:extLst>
          </p:cNvPr>
          <p:cNvSpPr>
            <a:spLocks noGrp="1"/>
          </p:cNvSpPr>
          <p:nvPr>
            <p:ph type="dt" sz="half" idx="10"/>
          </p:nvPr>
        </p:nvSpPr>
        <p:spPr/>
        <p:txBody>
          <a:bodyPr/>
          <a:lstStyle>
            <a:lvl1pPr>
              <a:defRPr/>
            </a:lvl1pPr>
          </a:lstStyle>
          <a:p>
            <a:pPr>
              <a:defRPr/>
            </a:pPr>
            <a:fld id="{8B80EFC0-34F8-4774-9831-433AF10552BD}" type="datetimeFigureOut">
              <a:rPr lang="sv-SE"/>
              <a:pPr>
                <a:defRPr/>
              </a:pPr>
              <a:t>2023-08-29</a:t>
            </a:fld>
            <a:endParaRPr lang="sv-SE"/>
          </a:p>
        </p:txBody>
      </p:sp>
      <p:sp>
        <p:nvSpPr>
          <p:cNvPr id="6" name="Platshållare för sidfot 4">
            <a:extLst>
              <a:ext uri="{FF2B5EF4-FFF2-40B4-BE49-F238E27FC236}">
                <a16:creationId xmlns:a16="http://schemas.microsoft.com/office/drawing/2014/main" id="{47A8AAC2-1B8C-44B3-BC5D-E8446C1FDD79}"/>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83FCD95A-FC1C-4A8A-97A3-0ED056704F4E}"/>
              </a:ext>
            </a:extLst>
          </p:cNvPr>
          <p:cNvSpPr>
            <a:spLocks noGrp="1"/>
          </p:cNvSpPr>
          <p:nvPr>
            <p:ph type="sldNum" sz="quarter" idx="12"/>
          </p:nvPr>
        </p:nvSpPr>
        <p:spPr/>
        <p:txBody>
          <a:bodyPr/>
          <a:lstStyle>
            <a:lvl1pPr>
              <a:defRPr/>
            </a:lvl1pPr>
          </a:lstStyle>
          <a:p>
            <a:pPr>
              <a:defRPr/>
            </a:pPr>
            <a:fld id="{E80A5099-EE46-4E99-A9A5-176E5E1AA2D4}" type="slidenum">
              <a:rPr lang="sv-SE"/>
              <a:pPr>
                <a:defRPr/>
              </a:pPr>
              <a:t>‹#›</a:t>
            </a:fld>
            <a:endParaRPr lang="sv-SE"/>
          </a:p>
        </p:txBody>
      </p:sp>
    </p:spTree>
    <p:extLst>
      <p:ext uri="{BB962C8B-B14F-4D97-AF65-F5344CB8AC3E}">
        <p14:creationId xmlns:p14="http://schemas.microsoft.com/office/powerpoint/2010/main" val="321320755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3">
            <a:extLst>
              <a:ext uri="{FF2B5EF4-FFF2-40B4-BE49-F238E27FC236}">
                <a16:creationId xmlns:a16="http://schemas.microsoft.com/office/drawing/2014/main" id="{477944D7-606F-4417-9753-A05FAAB38E01}"/>
              </a:ext>
            </a:extLst>
          </p:cNvPr>
          <p:cNvSpPr>
            <a:spLocks noGrp="1"/>
          </p:cNvSpPr>
          <p:nvPr>
            <p:ph type="dt" sz="half" idx="10"/>
          </p:nvPr>
        </p:nvSpPr>
        <p:spPr/>
        <p:txBody>
          <a:bodyPr/>
          <a:lstStyle>
            <a:lvl1pPr>
              <a:defRPr/>
            </a:lvl1pPr>
          </a:lstStyle>
          <a:p>
            <a:pPr>
              <a:defRPr/>
            </a:pPr>
            <a:fld id="{6A551653-DA1F-4F25-BEB6-AAEF46D25235}" type="datetimeFigureOut">
              <a:rPr lang="sv-SE"/>
              <a:pPr>
                <a:defRPr/>
              </a:pPr>
              <a:t>2023-08-29</a:t>
            </a:fld>
            <a:endParaRPr lang="sv-SE"/>
          </a:p>
        </p:txBody>
      </p:sp>
      <p:sp>
        <p:nvSpPr>
          <p:cNvPr id="6" name="Platshållare för sidfot 4">
            <a:extLst>
              <a:ext uri="{FF2B5EF4-FFF2-40B4-BE49-F238E27FC236}">
                <a16:creationId xmlns:a16="http://schemas.microsoft.com/office/drawing/2014/main" id="{ECE11A39-23FB-4833-9C57-3457E270A63A}"/>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40C76EB3-76EA-4FF6-8BB8-A428AE3875C0}"/>
              </a:ext>
            </a:extLst>
          </p:cNvPr>
          <p:cNvSpPr>
            <a:spLocks noGrp="1"/>
          </p:cNvSpPr>
          <p:nvPr>
            <p:ph type="sldNum" sz="quarter" idx="12"/>
          </p:nvPr>
        </p:nvSpPr>
        <p:spPr/>
        <p:txBody>
          <a:bodyPr/>
          <a:lstStyle>
            <a:lvl1pPr>
              <a:defRPr/>
            </a:lvl1pPr>
          </a:lstStyle>
          <a:p>
            <a:pPr>
              <a:defRPr/>
            </a:pPr>
            <a:fld id="{24B65051-91BC-4685-8467-C6E056CA6045}" type="slidenum">
              <a:rPr lang="sv-SE"/>
              <a:pPr>
                <a:defRPr/>
              </a:pPr>
              <a:t>‹#›</a:t>
            </a:fld>
            <a:endParaRPr lang="sv-SE"/>
          </a:p>
        </p:txBody>
      </p:sp>
    </p:spTree>
    <p:extLst>
      <p:ext uri="{BB962C8B-B14F-4D97-AF65-F5344CB8AC3E}">
        <p14:creationId xmlns:p14="http://schemas.microsoft.com/office/powerpoint/2010/main" val="396453105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3B8D84F2-979C-4986-BDF8-ABC781F1CB64}"/>
              </a:ext>
            </a:extLst>
          </p:cNvPr>
          <p:cNvSpPr>
            <a:spLocks noGrp="1"/>
          </p:cNvSpPr>
          <p:nvPr>
            <p:ph type="dt" sz="half" idx="10"/>
          </p:nvPr>
        </p:nvSpPr>
        <p:spPr/>
        <p:txBody>
          <a:bodyPr/>
          <a:lstStyle>
            <a:lvl1pPr>
              <a:defRPr/>
            </a:lvl1pPr>
          </a:lstStyle>
          <a:p>
            <a:pPr>
              <a:defRPr/>
            </a:pPr>
            <a:fld id="{FDC3A8E9-8D0A-49F8-B12E-0964F1FB6CD7}"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3A2F8519-F0F4-4F9B-9D58-C2180C24107F}"/>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D0AAA798-F20C-4A97-AC21-994A05F8FF71}"/>
              </a:ext>
            </a:extLst>
          </p:cNvPr>
          <p:cNvSpPr>
            <a:spLocks noGrp="1"/>
          </p:cNvSpPr>
          <p:nvPr>
            <p:ph type="sldNum" sz="quarter" idx="12"/>
          </p:nvPr>
        </p:nvSpPr>
        <p:spPr/>
        <p:txBody>
          <a:bodyPr/>
          <a:lstStyle>
            <a:lvl1pPr>
              <a:defRPr/>
            </a:lvl1pPr>
          </a:lstStyle>
          <a:p>
            <a:pPr>
              <a:defRPr/>
            </a:pPr>
            <a:fld id="{7D00756E-1D0A-4029-80E1-0AABB203C15C}" type="slidenum">
              <a:rPr lang="sv-SE"/>
              <a:pPr>
                <a:defRPr/>
              </a:pPr>
              <a:t>‹#›</a:t>
            </a:fld>
            <a:endParaRPr lang="sv-SE"/>
          </a:p>
        </p:txBody>
      </p:sp>
    </p:spTree>
    <p:extLst>
      <p:ext uri="{BB962C8B-B14F-4D97-AF65-F5344CB8AC3E}">
        <p14:creationId xmlns:p14="http://schemas.microsoft.com/office/powerpoint/2010/main" val="60370092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5A6A97F6-4E98-41CB-BCA5-57E095F2239C}"/>
              </a:ext>
            </a:extLst>
          </p:cNvPr>
          <p:cNvSpPr>
            <a:spLocks noGrp="1"/>
          </p:cNvSpPr>
          <p:nvPr>
            <p:ph type="dt" sz="half" idx="10"/>
          </p:nvPr>
        </p:nvSpPr>
        <p:spPr/>
        <p:txBody>
          <a:bodyPr/>
          <a:lstStyle>
            <a:lvl1pPr>
              <a:defRPr/>
            </a:lvl1pPr>
          </a:lstStyle>
          <a:p>
            <a:pPr>
              <a:defRPr/>
            </a:pPr>
            <a:fld id="{F196AC31-5DDB-4F86-842B-5AF2DBDDB696}"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30B30F75-85E0-4E1C-9BDE-1EB790D866DF}"/>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B6B180C8-752B-4275-BA2C-6CBCB49D5AEF}"/>
              </a:ext>
            </a:extLst>
          </p:cNvPr>
          <p:cNvSpPr>
            <a:spLocks noGrp="1"/>
          </p:cNvSpPr>
          <p:nvPr>
            <p:ph type="sldNum" sz="quarter" idx="12"/>
          </p:nvPr>
        </p:nvSpPr>
        <p:spPr/>
        <p:txBody>
          <a:bodyPr/>
          <a:lstStyle>
            <a:lvl1pPr>
              <a:defRPr/>
            </a:lvl1pPr>
          </a:lstStyle>
          <a:p>
            <a:pPr>
              <a:defRPr/>
            </a:pPr>
            <a:fld id="{ED1CF207-B9D1-47CE-9851-52701C4B4838}" type="slidenum">
              <a:rPr lang="sv-SE"/>
              <a:pPr>
                <a:defRPr/>
              </a:pPr>
              <a:t>‹#›</a:t>
            </a:fld>
            <a:endParaRPr lang="sv-SE"/>
          </a:p>
        </p:txBody>
      </p:sp>
    </p:spTree>
    <p:extLst>
      <p:ext uri="{BB962C8B-B14F-4D97-AF65-F5344CB8AC3E}">
        <p14:creationId xmlns:p14="http://schemas.microsoft.com/office/powerpoint/2010/main" val="370641432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540638FA-EF6E-4FEF-B508-19CC97C44B49}"/>
              </a:ext>
            </a:extLst>
          </p:cNvPr>
          <p:cNvSpPr>
            <a:spLocks noGrp="1"/>
          </p:cNvSpPr>
          <p:nvPr>
            <p:ph type="dt" sz="half" idx="10"/>
          </p:nvPr>
        </p:nvSpPr>
        <p:spPr/>
        <p:txBody>
          <a:bodyPr/>
          <a:lstStyle>
            <a:lvl1pPr>
              <a:defRPr/>
            </a:lvl1pPr>
          </a:lstStyle>
          <a:p>
            <a:pPr>
              <a:defRPr/>
            </a:pPr>
            <a:fld id="{81AC33C6-B07C-4DEE-9A75-6F0B7D9CBB74}"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94E028B8-4D1D-49C3-896A-B3596AC39C77}"/>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B66A28EA-17FF-41BE-8884-1CE5BFF6405F}"/>
              </a:ext>
            </a:extLst>
          </p:cNvPr>
          <p:cNvSpPr>
            <a:spLocks noGrp="1"/>
          </p:cNvSpPr>
          <p:nvPr>
            <p:ph type="sldNum" sz="quarter" idx="12"/>
          </p:nvPr>
        </p:nvSpPr>
        <p:spPr/>
        <p:txBody>
          <a:bodyPr/>
          <a:lstStyle>
            <a:lvl1pPr>
              <a:defRPr/>
            </a:lvl1pPr>
          </a:lstStyle>
          <a:p>
            <a:pPr>
              <a:defRPr/>
            </a:pPr>
            <a:fld id="{8010BDDC-55BB-4D11-B338-D6D151DE4AF6}" type="slidenum">
              <a:rPr lang="sv-SE"/>
              <a:pPr>
                <a:defRPr/>
              </a:pPr>
              <a:t>‹#›</a:t>
            </a:fld>
            <a:endParaRPr lang="sv-SE"/>
          </a:p>
        </p:txBody>
      </p:sp>
    </p:spTree>
    <p:extLst>
      <p:ext uri="{BB962C8B-B14F-4D97-AF65-F5344CB8AC3E}">
        <p14:creationId xmlns:p14="http://schemas.microsoft.com/office/powerpoint/2010/main" val="1008033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328C627A-F1F1-48CC-996B-1A263AE46539}"/>
              </a:ext>
            </a:extLst>
          </p:cNvPr>
          <p:cNvSpPr>
            <a:spLocks noGrp="1"/>
          </p:cNvSpPr>
          <p:nvPr>
            <p:ph type="dt" sz="half" idx="10"/>
          </p:nvPr>
        </p:nvSpPr>
        <p:spPr/>
        <p:txBody>
          <a:bodyPr/>
          <a:lstStyle>
            <a:lvl1pPr>
              <a:defRPr/>
            </a:lvl1pPr>
          </a:lstStyle>
          <a:p>
            <a:pPr>
              <a:defRPr/>
            </a:pPr>
            <a:fld id="{F28AE55B-9BEF-43C3-A20D-8A23BD73F81B}"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52D4A176-DD25-4D03-87D9-DFFC1B2FC0BB}"/>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CD756562-8813-4920-8CB3-0CD2AB17C92B}"/>
              </a:ext>
            </a:extLst>
          </p:cNvPr>
          <p:cNvSpPr>
            <a:spLocks noGrp="1"/>
          </p:cNvSpPr>
          <p:nvPr>
            <p:ph type="sldNum" sz="quarter" idx="12"/>
          </p:nvPr>
        </p:nvSpPr>
        <p:spPr/>
        <p:txBody>
          <a:bodyPr/>
          <a:lstStyle>
            <a:lvl1pPr>
              <a:defRPr/>
            </a:lvl1pPr>
          </a:lstStyle>
          <a:p>
            <a:pPr>
              <a:defRPr/>
            </a:pPr>
            <a:fld id="{7E471A05-3935-4D95-A35F-C7D43232E4AE}" type="slidenum">
              <a:rPr lang="sv-SE"/>
              <a:pPr>
                <a:defRPr/>
              </a:pPr>
              <a:t>‹#›</a:t>
            </a:fld>
            <a:endParaRPr lang="sv-SE"/>
          </a:p>
        </p:txBody>
      </p:sp>
    </p:spTree>
    <p:extLst>
      <p:ext uri="{BB962C8B-B14F-4D97-AF65-F5344CB8AC3E}">
        <p14:creationId xmlns:p14="http://schemas.microsoft.com/office/powerpoint/2010/main" val="20213672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3">
            <a:extLst>
              <a:ext uri="{FF2B5EF4-FFF2-40B4-BE49-F238E27FC236}">
                <a16:creationId xmlns:a16="http://schemas.microsoft.com/office/drawing/2014/main" id="{47A39371-D577-4CD4-9F2D-1BB78E3DE0A3}"/>
              </a:ext>
            </a:extLst>
          </p:cNvPr>
          <p:cNvSpPr>
            <a:spLocks noGrp="1"/>
          </p:cNvSpPr>
          <p:nvPr>
            <p:ph type="dt" sz="half" idx="10"/>
          </p:nvPr>
        </p:nvSpPr>
        <p:spPr/>
        <p:txBody>
          <a:bodyPr/>
          <a:lstStyle>
            <a:lvl1pPr>
              <a:defRPr/>
            </a:lvl1pPr>
          </a:lstStyle>
          <a:p>
            <a:pPr>
              <a:defRPr/>
            </a:pPr>
            <a:fld id="{EC1E85ED-8EEB-407B-832E-668DA9B886B2}" type="datetimeFigureOut">
              <a:rPr lang="sv-SE"/>
              <a:pPr>
                <a:defRPr/>
              </a:pPr>
              <a:t>2023-08-29</a:t>
            </a:fld>
            <a:endParaRPr lang="sv-SE"/>
          </a:p>
        </p:txBody>
      </p:sp>
      <p:sp>
        <p:nvSpPr>
          <p:cNvPr id="6" name="Platshållare för sidfot 4">
            <a:extLst>
              <a:ext uri="{FF2B5EF4-FFF2-40B4-BE49-F238E27FC236}">
                <a16:creationId xmlns:a16="http://schemas.microsoft.com/office/drawing/2014/main" id="{52E46932-4FD7-43AF-8E15-5A4ADA36F5C7}"/>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973C2CB1-F0D1-4F8A-8319-EA4163554395}"/>
              </a:ext>
            </a:extLst>
          </p:cNvPr>
          <p:cNvSpPr>
            <a:spLocks noGrp="1"/>
          </p:cNvSpPr>
          <p:nvPr>
            <p:ph type="sldNum" sz="quarter" idx="12"/>
          </p:nvPr>
        </p:nvSpPr>
        <p:spPr/>
        <p:txBody>
          <a:bodyPr/>
          <a:lstStyle>
            <a:lvl1pPr>
              <a:defRPr/>
            </a:lvl1pPr>
          </a:lstStyle>
          <a:p>
            <a:pPr>
              <a:defRPr/>
            </a:pPr>
            <a:fld id="{61F61A19-88BE-48D0-A0C2-BE14CFD97AC7}" type="slidenum">
              <a:rPr lang="sv-SE"/>
              <a:pPr>
                <a:defRPr/>
              </a:pPr>
              <a:t>‹#›</a:t>
            </a:fld>
            <a:endParaRPr lang="sv-SE"/>
          </a:p>
        </p:txBody>
      </p:sp>
    </p:spTree>
    <p:extLst>
      <p:ext uri="{BB962C8B-B14F-4D97-AF65-F5344CB8AC3E}">
        <p14:creationId xmlns:p14="http://schemas.microsoft.com/office/powerpoint/2010/main" val="350017088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B7395C73-A5E7-4B08-8AD2-B65B24121AB3}"/>
              </a:ext>
            </a:extLst>
          </p:cNvPr>
          <p:cNvSpPr>
            <a:spLocks noGrp="1"/>
          </p:cNvSpPr>
          <p:nvPr>
            <p:ph type="dt" sz="half" idx="10"/>
          </p:nvPr>
        </p:nvSpPr>
        <p:spPr/>
        <p:txBody>
          <a:bodyPr/>
          <a:lstStyle>
            <a:lvl1pPr>
              <a:defRPr/>
            </a:lvl1pPr>
          </a:lstStyle>
          <a:p>
            <a:pPr>
              <a:defRPr/>
            </a:pPr>
            <a:fld id="{02A4F33E-E062-4C83-9918-1A32817FB5C0}"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B179BA5F-083E-4FD0-B8BF-2A7B94610835}"/>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665D51B3-3283-4E94-BAE9-5C36C02464C7}"/>
              </a:ext>
            </a:extLst>
          </p:cNvPr>
          <p:cNvSpPr>
            <a:spLocks noGrp="1"/>
          </p:cNvSpPr>
          <p:nvPr>
            <p:ph type="sldNum" sz="quarter" idx="12"/>
          </p:nvPr>
        </p:nvSpPr>
        <p:spPr/>
        <p:txBody>
          <a:bodyPr/>
          <a:lstStyle>
            <a:lvl1pPr>
              <a:defRPr/>
            </a:lvl1pPr>
          </a:lstStyle>
          <a:p>
            <a:pPr>
              <a:defRPr/>
            </a:pPr>
            <a:fld id="{A09FCC66-A2B4-461E-AC1C-529717D58FB3}" type="slidenum">
              <a:rPr lang="sv-SE"/>
              <a:pPr>
                <a:defRPr/>
              </a:pPr>
              <a:t>‹#›</a:t>
            </a:fld>
            <a:endParaRPr lang="sv-SE"/>
          </a:p>
        </p:txBody>
      </p:sp>
    </p:spTree>
    <p:extLst>
      <p:ext uri="{BB962C8B-B14F-4D97-AF65-F5344CB8AC3E}">
        <p14:creationId xmlns:p14="http://schemas.microsoft.com/office/powerpoint/2010/main" val="310567290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73E6964D-DA16-4ADC-B103-770538CCFE5C}"/>
              </a:ext>
            </a:extLst>
          </p:cNvPr>
          <p:cNvSpPr>
            <a:spLocks noGrp="1"/>
          </p:cNvSpPr>
          <p:nvPr>
            <p:ph type="dt" sz="half" idx="10"/>
          </p:nvPr>
        </p:nvSpPr>
        <p:spPr/>
        <p:txBody>
          <a:bodyPr/>
          <a:lstStyle>
            <a:lvl1pPr>
              <a:defRPr/>
            </a:lvl1pPr>
          </a:lstStyle>
          <a:p>
            <a:pPr>
              <a:defRPr/>
            </a:pPr>
            <a:fld id="{28C821FA-A35D-4AF8-9314-716F11932B17}"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874011E2-537B-415B-98F9-EFAF6D9AE92F}"/>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EAFEB6C9-C0B1-46C9-806B-E823998C3C39}"/>
              </a:ext>
            </a:extLst>
          </p:cNvPr>
          <p:cNvSpPr>
            <a:spLocks noGrp="1"/>
          </p:cNvSpPr>
          <p:nvPr>
            <p:ph type="sldNum" sz="quarter" idx="12"/>
          </p:nvPr>
        </p:nvSpPr>
        <p:spPr/>
        <p:txBody>
          <a:bodyPr/>
          <a:lstStyle>
            <a:lvl1pPr>
              <a:defRPr/>
            </a:lvl1pPr>
          </a:lstStyle>
          <a:p>
            <a:pPr>
              <a:defRPr/>
            </a:pPr>
            <a:fld id="{A321A3C7-BDD5-453E-A559-45D5F66B93AC}" type="slidenum">
              <a:rPr lang="sv-SE"/>
              <a:pPr>
                <a:defRPr/>
              </a:pPr>
              <a:t>‹#›</a:t>
            </a:fld>
            <a:endParaRPr lang="sv-SE"/>
          </a:p>
        </p:txBody>
      </p:sp>
    </p:spTree>
    <p:extLst>
      <p:ext uri="{BB962C8B-B14F-4D97-AF65-F5344CB8AC3E}">
        <p14:creationId xmlns:p14="http://schemas.microsoft.com/office/powerpoint/2010/main" val="40657678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3">
            <a:extLst>
              <a:ext uri="{FF2B5EF4-FFF2-40B4-BE49-F238E27FC236}">
                <a16:creationId xmlns:a16="http://schemas.microsoft.com/office/drawing/2014/main" id="{AC61E125-A1B7-4CDA-8664-86238858C776}"/>
              </a:ext>
            </a:extLst>
          </p:cNvPr>
          <p:cNvSpPr>
            <a:spLocks noGrp="1"/>
          </p:cNvSpPr>
          <p:nvPr>
            <p:ph type="dt" sz="half" idx="10"/>
          </p:nvPr>
        </p:nvSpPr>
        <p:spPr/>
        <p:txBody>
          <a:bodyPr/>
          <a:lstStyle>
            <a:lvl1pPr>
              <a:defRPr/>
            </a:lvl1pPr>
          </a:lstStyle>
          <a:p>
            <a:pPr>
              <a:defRPr/>
            </a:pPr>
            <a:fld id="{089E7421-74CA-4CFB-A2DA-5179908E814D}" type="datetimeFigureOut">
              <a:rPr lang="sv-SE"/>
              <a:pPr>
                <a:defRPr/>
              </a:pPr>
              <a:t>2023-08-29</a:t>
            </a:fld>
            <a:endParaRPr lang="sv-SE"/>
          </a:p>
        </p:txBody>
      </p:sp>
      <p:sp>
        <p:nvSpPr>
          <p:cNvPr id="6" name="Platshållare för sidfot 4">
            <a:extLst>
              <a:ext uri="{FF2B5EF4-FFF2-40B4-BE49-F238E27FC236}">
                <a16:creationId xmlns:a16="http://schemas.microsoft.com/office/drawing/2014/main" id="{66EE9FCE-6B9E-48B4-A31E-6B4303C10278}"/>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D5559A69-AA91-4729-9EFC-A68A0E89AB75}"/>
              </a:ext>
            </a:extLst>
          </p:cNvPr>
          <p:cNvSpPr>
            <a:spLocks noGrp="1"/>
          </p:cNvSpPr>
          <p:nvPr>
            <p:ph type="sldNum" sz="quarter" idx="12"/>
          </p:nvPr>
        </p:nvSpPr>
        <p:spPr/>
        <p:txBody>
          <a:bodyPr/>
          <a:lstStyle>
            <a:lvl1pPr>
              <a:defRPr/>
            </a:lvl1pPr>
          </a:lstStyle>
          <a:p>
            <a:pPr>
              <a:defRPr/>
            </a:pPr>
            <a:fld id="{003C6E41-2087-4F11-A8D4-5344EF7C5FB4}" type="slidenum">
              <a:rPr lang="sv-SE"/>
              <a:pPr>
                <a:defRPr/>
              </a:pPr>
              <a:t>‹#›</a:t>
            </a:fld>
            <a:endParaRPr lang="sv-SE"/>
          </a:p>
        </p:txBody>
      </p:sp>
    </p:spTree>
    <p:extLst>
      <p:ext uri="{BB962C8B-B14F-4D97-AF65-F5344CB8AC3E}">
        <p14:creationId xmlns:p14="http://schemas.microsoft.com/office/powerpoint/2010/main" val="186616596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3">
            <a:extLst>
              <a:ext uri="{FF2B5EF4-FFF2-40B4-BE49-F238E27FC236}">
                <a16:creationId xmlns:a16="http://schemas.microsoft.com/office/drawing/2014/main" id="{7E99FF76-2D4F-4B14-A4A7-C9BE32840E58}"/>
              </a:ext>
            </a:extLst>
          </p:cNvPr>
          <p:cNvSpPr>
            <a:spLocks noGrp="1"/>
          </p:cNvSpPr>
          <p:nvPr>
            <p:ph type="dt" sz="half" idx="10"/>
          </p:nvPr>
        </p:nvSpPr>
        <p:spPr/>
        <p:txBody>
          <a:bodyPr/>
          <a:lstStyle>
            <a:lvl1pPr>
              <a:defRPr/>
            </a:lvl1pPr>
          </a:lstStyle>
          <a:p>
            <a:pPr>
              <a:defRPr/>
            </a:pPr>
            <a:fld id="{49229690-E2FB-47B3-9B94-CB8E186B23E1}" type="datetimeFigureOut">
              <a:rPr lang="sv-SE"/>
              <a:pPr>
                <a:defRPr/>
              </a:pPr>
              <a:t>2023-08-29</a:t>
            </a:fld>
            <a:endParaRPr lang="sv-SE"/>
          </a:p>
        </p:txBody>
      </p:sp>
      <p:sp>
        <p:nvSpPr>
          <p:cNvPr id="8" name="Platshållare för sidfot 4">
            <a:extLst>
              <a:ext uri="{FF2B5EF4-FFF2-40B4-BE49-F238E27FC236}">
                <a16:creationId xmlns:a16="http://schemas.microsoft.com/office/drawing/2014/main" id="{921D62CF-4167-4191-BC92-4A82306E1D26}"/>
              </a:ext>
            </a:extLst>
          </p:cNvPr>
          <p:cNvSpPr>
            <a:spLocks noGrp="1"/>
          </p:cNvSpPr>
          <p:nvPr>
            <p:ph type="ftr" sz="quarter" idx="11"/>
          </p:nvPr>
        </p:nvSpPr>
        <p:spPr/>
        <p:txBody>
          <a:bodyPr/>
          <a:lstStyle>
            <a:lvl1pPr>
              <a:defRPr/>
            </a:lvl1pPr>
          </a:lstStyle>
          <a:p>
            <a:pPr>
              <a:defRPr/>
            </a:pPr>
            <a:endParaRPr lang="sv-SE"/>
          </a:p>
        </p:txBody>
      </p:sp>
      <p:sp>
        <p:nvSpPr>
          <p:cNvPr id="9" name="Platshållare för bildnummer 5">
            <a:extLst>
              <a:ext uri="{FF2B5EF4-FFF2-40B4-BE49-F238E27FC236}">
                <a16:creationId xmlns:a16="http://schemas.microsoft.com/office/drawing/2014/main" id="{AA2B6383-F018-47B3-9CC7-021EA3D752F0}"/>
              </a:ext>
            </a:extLst>
          </p:cNvPr>
          <p:cNvSpPr>
            <a:spLocks noGrp="1"/>
          </p:cNvSpPr>
          <p:nvPr>
            <p:ph type="sldNum" sz="quarter" idx="12"/>
          </p:nvPr>
        </p:nvSpPr>
        <p:spPr/>
        <p:txBody>
          <a:bodyPr/>
          <a:lstStyle>
            <a:lvl1pPr>
              <a:defRPr/>
            </a:lvl1pPr>
          </a:lstStyle>
          <a:p>
            <a:pPr>
              <a:defRPr/>
            </a:pPr>
            <a:fld id="{051C94F0-1AB2-404E-B138-3B4F83382282}" type="slidenum">
              <a:rPr lang="sv-SE"/>
              <a:pPr>
                <a:defRPr/>
              </a:pPr>
              <a:t>‹#›</a:t>
            </a:fld>
            <a:endParaRPr lang="sv-SE"/>
          </a:p>
        </p:txBody>
      </p:sp>
    </p:spTree>
    <p:extLst>
      <p:ext uri="{BB962C8B-B14F-4D97-AF65-F5344CB8AC3E}">
        <p14:creationId xmlns:p14="http://schemas.microsoft.com/office/powerpoint/2010/main" val="169967425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datum 3">
            <a:extLst>
              <a:ext uri="{FF2B5EF4-FFF2-40B4-BE49-F238E27FC236}">
                <a16:creationId xmlns:a16="http://schemas.microsoft.com/office/drawing/2014/main" id="{F3B9651D-8558-4AEA-9623-482E58C57CC7}"/>
              </a:ext>
            </a:extLst>
          </p:cNvPr>
          <p:cNvSpPr>
            <a:spLocks noGrp="1"/>
          </p:cNvSpPr>
          <p:nvPr>
            <p:ph type="dt" sz="half" idx="10"/>
          </p:nvPr>
        </p:nvSpPr>
        <p:spPr/>
        <p:txBody>
          <a:bodyPr/>
          <a:lstStyle>
            <a:lvl1pPr>
              <a:defRPr/>
            </a:lvl1pPr>
          </a:lstStyle>
          <a:p>
            <a:pPr>
              <a:defRPr/>
            </a:pPr>
            <a:fld id="{76633588-A7F6-4161-BD37-526734F0DD58}" type="datetimeFigureOut">
              <a:rPr lang="sv-SE"/>
              <a:pPr>
                <a:defRPr/>
              </a:pPr>
              <a:t>2023-08-29</a:t>
            </a:fld>
            <a:endParaRPr lang="sv-SE"/>
          </a:p>
        </p:txBody>
      </p:sp>
      <p:sp>
        <p:nvSpPr>
          <p:cNvPr id="4" name="Platshållare för sidfot 4">
            <a:extLst>
              <a:ext uri="{FF2B5EF4-FFF2-40B4-BE49-F238E27FC236}">
                <a16:creationId xmlns:a16="http://schemas.microsoft.com/office/drawing/2014/main" id="{9A2D471F-E48D-494A-A445-62FFDC4888A5}"/>
              </a:ext>
            </a:extLst>
          </p:cNvPr>
          <p:cNvSpPr>
            <a:spLocks noGrp="1"/>
          </p:cNvSpPr>
          <p:nvPr>
            <p:ph type="ftr" sz="quarter" idx="11"/>
          </p:nvPr>
        </p:nvSpPr>
        <p:spPr/>
        <p:txBody>
          <a:bodyPr/>
          <a:lstStyle>
            <a:lvl1pPr>
              <a:defRPr/>
            </a:lvl1pPr>
          </a:lstStyle>
          <a:p>
            <a:pPr>
              <a:defRPr/>
            </a:pPr>
            <a:endParaRPr lang="sv-SE"/>
          </a:p>
        </p:txBody>
      </p:sp>
      <p:sp>
        <p:nvSpPr>
          <p:cNvPr id="5" name="Platshållare för bildnummer 5">
            <a:extLst>
              <a:ext uri="{FF2B5EF4-FFF2-40B4-BE49-F238E27FC236}">
                <a16:creationId xmlns:a16="http://schemas.microsoft.com/office/drawing/2014/main" id="{3466C589-B7FD-4B60-B1BD-05F4138E5F07}"/>
              </a:ext>
            </a:extLst>
          </p:cNvPr>
          <p:cNvSpPr>
            <a:spLocks noGrp="1"/>
          </p:cNvSpPr>
          <p:nvPr>
            <p:ph type="sldNum" sz="quarter" idx="12"/>
          </p:nvPr>
        </p:nvSpPr>
        <p:spPr/>
        <p:txBody>
          <a:bodyPr/>
          <a:lstStyle>
            <a:lvl1pPr>
              <a:defRPr/>
            </a:lvl1pPr>
          </a:lstStyle>
          <a:p>
            <a:pPr>
              <a:defRPr/>
            </a:pPr>
            <a:fld id="{DDE2E764-6218-4783-92C5-7838A83D144E}" type="slidenum">
              <a:rPr lang="sv-SE"/>
              <a:pPr>
                <a:defRPr/>
              </a:pPr>
              <a:t>‹#›</a:t>
            </a:fld>
            <a:endParaRPr lang="sv-SE"/>
          </a:p>
        </p:txBody>
      </p:sp>
    </p:spTree>
    <p:extLst>
      <p:ext uri="{BB962C8B-B14F-4D97-AF65-F5344CB8AC3E}">
        <p14:creationId xmlns:p14="http://schemas.microsoft.com/office/powerpoint/2010/main" val="250748175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A13A1759-E08D-4A98-8263-3EE688D1A08D}"/>
              </a:ext>
            </a:extLst>
          </p:cNvPr>
          <p:cNvSpPr>
            <a:spLocks noGrp="1"/>
          </p:cNvSpPr>
          <p:nvPr>
            <p:ph type="dt" sz="half" idx="10"/>
          </p:nvPr>
        </p:nvSpPr>
        <p:spPr/>
        <p:txBody>
          <a:bodyPr/>
          <a:lstStyle>
            <a:lvl1pPr>
              <a:defRPr/>
            </a:lvl1pPr>
          </a:lstStyle>
          <a:p>
            <a:pPr>
              <a:defRPr/>
            </a:pPr>
            <a:fld id="{810B8C82-BA53-4176-86EA-D3124F1E6AD3}" type="datetimeFigureOut">
              <a:rPr lang="sv-SE"/>
              <a:pPr>
                <a:defRPr/>
              </a:pPr>
              <a:t>2023-08-29</a:t>
            </a:fld>
            <a:endParaRPr lang="sv-SE"/>
          </a:p>
        </p:txBody>
      </p:sp>
      <p:sp>
        <p:nvSpPr>
          <p:cNvPr id="3" name="Platshållare för sidfot 4">
            <a:extLst>
              <a:ext uri="{FF2B5EF4-FFF2-40B4-BE49-F238E27FC236}">
                <a16:creationId xmlns:a16="http://schemas.microsoft.com/office/drawing/2014/main" id="{CE601154-21BB-4351-AECE-DF2EAEAF4954}"/>
              </a:ext>
            </a:extLst>
          </p:cNvPr>
          <p:cNvSpPr>
            <a:spLocks noGrp="1"/>
          </p:cNvSpPr>
          <p:nvPr>
            <p:ph type="ftr" sz="quarter" idx="11"/>
          </p:nvPr>
        </p:nvSpPr>
        <p:spPr/>
        <p:txBody>
          <a:bodyPr/>
          <a:lstStyle>
            <a:lvl1pPr>
              <a:defRPr/>
            </a:lvl1pPr>
          </a:lstStyle>
          <a:p>
            <a:pPr>
              <a:defRPr/>
            </a:pPr>
            <a:endParaRPr lang="sv-SE"/>
          </a:p>
        </p:txBody>
      </p:sp>
      <p:sp>
        <p:nvSpPr>
          <p:cNvPr id="4" name="Platshållare för bildnummer 5">
            <a:extLst>
              <a:ext uri="{FF2B5EF4-FFF2-40B4-BE49-F238E27FC236}">
                <a16:creationId xmlns:a16="http://schemas.microsoft.com/office/drawing/2014/main" id="{AF87EC4D-DC37-436D-8719-7C23BFFE5FE8}"/>
              </a:ext>
            </a:extLst>
          </p:cNvPr>
          <p:cNvSpPr>
            <a:spLocks noGrp="1"/>
          </p:cNvSpPr>
          <p:nvPr>
            <p:ph type="sldNum" sz="quarter" idx="12"/>
          </p:nvPr>
        </p:nvSpPr>
        <p:spPr/>
        <p:txBody>
          <a:bodyPr/>
          <a:lstStyle>
            <a:lvl1pPr>
              <a:defRPr/>
            </a:lvl1pPr>
          </a:lstStyle>
          <a:p>
            <a:pPr>
              <a:defRPr/>
            </a:pPr>
            <a:fld id="{60F70F2E-9567-4E8A-9D9A-23332BFDFC80}" type="slidenum">
              <a:rPr lang="sv-SE"/>
              <a:pPr>
                <a:defRPr/>
              </a:pPr>
              <a:t>‹#›</a:t>
            </a:fld>
            <a:endParaRPr lang="sv-SE"/>
          </a:p>
        </p:txBody>
      </p:sp>
    </p:spTree>
    <p:extLst>
      <p:ext uri="{BB962C8B-B14F-4D97-AF65-F5344CB8AC3E}">
        <p14:creationId xmlns:p14="http://schemas.microsoft.com/office/powerpoint/2010/main" val="340298453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3">
            <a:extLst>
              <a:ext uri="{FF2B5EF4-FFF2-40B4-BE49-F238E27FC236}">
                <a16:creationId xmlns:a16="http://schemas.microsoft.com/office/drawing/2014/main" id="{061B6C7C-EE5E-4038-AC47-61E7C30BE27C}"/>
              </a:ext>
            </a:extLst>
          </p:cNvPr>
          <p:cNvSpPr>
            <a:spLocks noGrp="1"/>
          </p:cNvSpPr>
          <p:nvPr>
            <p:ph type="dt" sz="half" idx="10"/>
          </p:nvPr>
        </p:nvSpPr>
        <p:spPr/>
        <p:txBody>
          <a:bodyPr/>
          <a:lstStyle>
            <a:lvl1pPr>
              <a:defRPr/>
            </a:lvl1pPr>
          </a:lstStyle>
          <a:p>
            <a:pPr>
              <a:defRPr/>
            </a:pPr>
            <a:fld id="{570C5958-184F-4C8C-A1FA-EE1F4BC1B145}" type="datetimeFigureOut">
              <a:rPr lang="sv-SE"/>
              <a:pPr>
                <a:defRPr/>
              </a:pPr>
              <a:t>2023-08-29</a:t>
            </a:fld>
            <a:endParaRPr lang="sv-SE"/>
          </a:p>
        </p:txBody>
      </p:sp>
      <p:sp>
        <p:nvSpPr>
          <p:cNvPr id="6" name="Platshållare för sidfot 4">
            <a:extLst>
              <a:ext uri="{FF2B5EF4-FFF2-40B4-BE49-F238E27FC236}">
                <a16:creationId xmlns:a16="http://schemas.microsoft.com/office/drawing/2014/main" id="{FAC18ADC-9BF5-49C9-981B-DBB0CFDE15CE}"/>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A902E1B9-BB40-4932-98E2-DEDB8EB0B6A4}"/>
              </a:ext>
            </a:extLst>
          </p:cNvPr>
          <p:cNvSpPr>
            <a:spLocks noGrp="1"/>
          </p:cNvSpPr>
          <p:nvPr>
            <p:ph type="sldNum" sz="quarter" idx="12"/>
          </p:nvPr>
        </p:nvSpPr>
        <p:spPr/>
        <p:txBody>
          <a:bodyPr/>
          <a:lstStyle>
            <a:lvl1pPr>
              <a:defRPr/>
            </a:lvl1pPr>
          </a:lstStyle>
          <a:p>
            <a:pPr>
              <a:defRPr/>
            </a:pPr>
            <a:fld id="{95D1F4C1-CD65-48EB-A896-751D2CD518E6}" type="slidenum">
              <a:rPr lang="sv-SE"/>
              <a:pPr>
                <a:defRPr/>
              </a:pPr>
              <a:t>‹#›</a:t>
            </a:fld>
            <a:endParaRPr lang="sv-SE"/>
          </a:p>
        </p:txBody>
      </p:sp>
    </p:spTree>
    <p:extLst>
      <p:ext uri="{BB962C8B-B14F-4D97-AF65-F5344CB8AC3E}">
        <p14:creationId xmlns:p14="http://schemas.microsoft.com/office/powerpoint/2010/main" val="330512320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3">
            <a:extLst>
              <a:ext uri="{FF2B5EF4-FFF2-40B4-BE49-F238E27FC236}">
                <a16:creationId xmlns:a16="http://schemas.microsoft.com/office/drawing/2014/main" id="{BAF098DB-F5D0-48A3-88BB-F96D3B316179}"/>
              </a:ext>
            </a:extLst>
          </p:cNvPr>
          <p:cNvSpPr>
            <a:spLocks noGrp="1"/>
          </p:cNvSpPr>
          <p:nvPr>
            <p:ph type="dt" sz="half" idx="10"/>
          </p:nvPr>
        </p:nvSpPr>
        <p:spPr/>
        <p:txBody>
          <a:bodyPr/>
          <a:lstStyle>
            <a:lvl1pPr>
              <a:defRPr/>
            </a:lvl1pPr>
          </a:lstStyle>
          <a:p>
            <a:pPr>
              <a:defRPr/>
            </a:pPr>
            <a:fld id="{740D2B2C-3DF9-49F0-B73D-BF3AEAB8AFA1}" type="datetimeFigureOut">
              <a:rPr lang="sv-SE"/>
              <a:pPr>
                <a:defRPr/>
              </a:pPr>
              <a:t>2023-08-29</a:t>
            </a:fld>
            <a:endParaRPr lang="sv-SE"/>
          </a:p>
        </p:txBody>
      </p:sp>
      <p:sp>
        <p:nvSpPr>
          <p:cNvPr id="6" name="Platshållare för sidfot 4">
            <a:extLst>
              <a:ext uri="{FF2B5EF4-FFF2-40B4-BE49-F238E27FC236}">
                <a16:creationId xmlns:a16="http://schemas.microsoft.com/office/drawing/2014/main" id="{686EAB8B-A316-46E9-BEBA-50F914A64163}"/>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5D49F3C9-6D66-4D08-8130-E11B34F130CA}"/>
              </a:ext>
            </a:extLst>
          </p:cNvPr>
          <p:cNvSpPr>
            <a:spLocks noGrp="1"/>
          </p:cNvSpPr>
          <p:nvPr>
            <p:ph type="sldNum" sz="quarter" idx="12"/>
          </p:nvPr>
        </p:nvSpPr>
        <p:spPr/>
        <p:txBody>
          <a:bodyPr/>
          <a:lstStyle>
            <a:lvl1pPr>
              <a:defRPr/>
            </a:lvl1pPr>
          </a:lstStyle>
          <a:p>
            <a:pPr>
              <a:defRPr/>
            </a:pPr>
            <a:fld id="{51104AD5-AC6F-4C5A-9779-9AECB7B1077A}" type="slidenum">
              <a:rPr lang="sv-SE"/>
              <a:pPr>
                <a:defRPr/>
              </a:pPr>
              <a:t>‹#›</a:t>
            </a:fld>
            <a:endParaRPr lang="sv-SE"/>
          </a:p>
        </p:txBody>
      </p:sp>
    </p:spTree>
    <p:extLst>
      <p:ext uri="{BB962C8B-B14F-4D97-AF65-F5344CB8AC3E}">
        <p14:creationId xmlns:p14="http://schemas.microsoft.com/office/powerpoint/2010/main" val="159935460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33DA8F8F-B1CA-497D-B788-2FF3A4B3E236}"/>
              </a:ext>
            </a:extLst>
          </p:cNvPr>
          <p:cNvSpPr>
            <a:spLocks noGrp="1"/>
          </p:cNvSpPr>
          <p:nvPr>
            <p:ph type="dt" sz="half" idx="10"/>
          </p:nvPr>
        </p:nvSpPr>
        <p:spPr/>
        <p:txBody>
          <a:bodyPr/>
          <a:lstStyle>
            <a:lvl1pPr>
              <a:defRPr/>
            </a:lvl1pPr>
          </a:lstStyle>
          <a:p>
            <a:pPr>
              <a:defRPr/>
            </a:pPr>
            <a:fld id="{68C50D64-8DDA-4422-9783-7D4ADBD932A4}"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E6B3163B-2D6C-4DF0-9AB8-611769F755AB}"/>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9782E70A-5D20-4864-9CBE-FAB23ED6D0DB}"/>
              </a:ext>
            </a:extLst>
          </p:cNvPr>
          <p:cNvSpPr>
            <a:spLocks noGrp="1"/>
          </p:cNvSpPr>
          <p:nvPr>
            <p:ph type="sldNum" sz="quarter" idx="12"/>
          </p:nvPr>
        </p:nvSpPr>
        <p:spPr/>
        <p:txBody>
          <a:bodyPr/>
          <a:lstStyle>
            <a:lvl1pPr>
              <a:defRPr/>
            </a:lvl1pPr>
          </a:lstStyle>
          <a:p>
            <a:pPr>
              <a:defRPr/>
            </a:pPr>
            <a:fld id="{D7CCBDB5-0F21-404D-848F-57D5A0766DB6}" type="slidenum">
              <a:rPr lang="sv-SE"/>
              <a:pPr>
                <a:defRPr/>
              </a:pPr>
              <a:t>‹#›</a:t>
            </a:fld>
            <a:endParaRPr lang="sv-SE"/>
          </a:p>
        </p:txBody>
      </p:sp>
    </p:spTree>
    <p:extLst>
      <p:ext uri="{BB962C8B-B14F-4D97-AF65-F5344CB8AC3E}">
        <p14:creationId xmlns:p14="http://schemas.microsoft.com/office/powerpoint/2010/main" val="222199856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E9E766B0-FB8A-4EC3-B106-03AFCC9C9622}"/>
              </a:ext>
            </a:extLst>
          </p:cNvPr>
          <p:cNvSpPr>
            <a:spLocks noGrp="1"/>
          </p:cNvSpPr>
          <p:nvPr>
            <p:ph type="dt" sz="half" idx="10"/>
          </p:nvPr>
        </p:nvSpPr>
        <p:spPr/>
        <p:txBody>
          <a:bodyPr/>
          <a:lstStyle>
            <a:lvl1pPr>
              <a:defRPr/>
            </a:lvl1pPr>
          </a:lstStyle>
          <a:p>
            <a:pPr>
              <a:defRPr/>
            </a:pPr>
            <a:fld id="{225FC928-3608-4A36-8239-B5C705A4BC1B}"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F6C81F0F-A036-4CE6-A786-E1619217527E}"/>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9C0B6237-9CD8-400E-998F-E78014266960}"/>
              </a:ext>
            </a:extLst>
          </p:cNvPr>
          <p:cNvSpPr>
            <a:spLocks noGrp="1"/>
          </p:cNvSpPr>
          <p:nvPr>
            <p:ph type="sldNum" sz="quarter" idx="12"/>
          </p:nvPr>
        </p:nvSpPr>
        <p:spPr/>
        <p:txBody>
          <a:bodyPr/>
          <a:lstStyle>
            <a:lvl1pPr>
              <a:defRPr/>
            </a:lvl1pPr>
          </a:lstStyle>
          <a:p>
            <a:pPr>
              <a:defRPr/>
            </a:pPr>
            <a:fld id="{6C3D1851-8E16-4DC5-9B6F-E751471E54CE}" type="slidenum">
              <a:rPr lang="sv-SE"/>
              <a:pPr>
                <a:defRPr/>
              </a:pPr>
              <a:t>‹#›</a:t>
            </a:fld>
            <a:endParaRPr lang="sv-SE"/>
          </a:p>
        </p:txBody>
      </p:sp>
    </p:spTree>
    <p:extLst>
      <p:ext uri="{BB962C8B-B14F-4D97-AF65-F5344CB8AC3E}">
        <p14:creationId xmlns:p14="http://schemas.microsoft.com/office/powerpoint/2010/main" val="18323072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797AC0C-8ED0-4067-B570-5ECAF08A7918}"/>
              </a:ext>
            </a:extLst>
          </p:cNvPr>
          <p:cNvSpPr>
            <a:spLocks noGrp="1"/>
          </p:cNvSpPr>
          <p:nvPr>
            <p:ph type="dt" sz="half" idx="10"/>
          </p:nvPr>
        </p:nvSpPr>
        <p:spPr/>
        <p:txBody>
          <a:bodyPr/>
          <a:lstStyle>
            <a:lvl1pPr>
              <a:defRPr/>
            </a:lvl1pPr>
          </a:lstStyle>
          <a:p>
            <a:pPr>
              <a:defRPr/>
            </a:pPr>
            <a:fld id="{4E9ED22C-733E-48E6-A455-B9DC9624520E}"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FDD14DB8-5131-41D3-8222-A6A7007721F2}"/>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AECE140E-5358-4E8A-B6FF-DB4ED21B77C1}"/>
              </a:ext>
            </a:extLst>
          </p:cNvPr>
          <p:cNvSpPr>
            <a:spLocks noGrp="1"/>
          </p:cNvSpPr>
          <p:nvPr>
            <p:ph type="sldNum" sz="quarter" idx="12"/>
          </p:nvPr>
        </p:nvSpPr>
        <p:spPr/>
        <p:txBody>
          <a:bodyPr/>
          <a:lstStyle>
            <a:lvl1pPr>
              <a:defRPr/>
            </a:lvl1pPr>
          </a:lstStyle>
          <a:p>
            <a:pPr>
              <a:defRPr/>
            </a:pPr>
            <a:fld id="{EA3028B1-73D0-472C-B411-2AE5CA1CF835}" type="slidenum">
              <a:rPr lang="sv-SE"/>
              <a:pPr>
                <a:defRPr/>
              </a:pPr>
              <a:t>‹#›</a:t>
            </a:fld>
            <a:endParaRPr lang="sv-SE"/>
          </a:p>
        </p:txBody>
      </p:sp>
    </p:spTree>
    <p:extLst>
      <p:ext uri="{BB962C8B-B14F-4D97-AF65-F5344CB8AC3E}">
        <p14:creationId xmlns:p14="http://schemas.microsoft.com/office/powerpoint/2010/main" val="272867669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2B6BCB23-14E7-4B4C-BDB1-FAC07993A7CD}"/>
              </a:ext>
            </a:extLst>
          </p:cNvPr>
          <p:cNvSpPr>
            <a:spLocks noGrp="1"/>
          </p:cNvSpPr>
          <p:nvPr>
            <p:ph type="dt" sz="half" idx="10"/>
          </p:nvPr>
        </p:nvSpPr>
        <p:spPr/>
        <p:txBody>
          <a:bodyPr/>
          <a:lstStyle>
            <a:lvl1pPr>
              <a:defRPr/>
            </a:lvl1pPr>
          </a:lstStyle>
          <a:p>
            <a:pPr>
              <a:defRPr/>
            </a:pPr>
            <a:fld id="{311FCA49-11F0-4AEC-9624-EEE6C87F68C7}"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1B4D6A45-2CEE-4C44-BC1C-FC71B4BDF468}"/>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568F67F8-314D-444E-8B4A-6E4503FC16F3}"/>
              </a:ext>
            </a:extLst>
          </p:cNvPr>
          <p:cNvSpPr>
            <a:spLocks noGrp="1"/>
          </p:cNvSpPr>
          <p:nvPr>
            <p:ph type="sldNum" sz="quarter" idx="12"/>
          </p:nvPr>
        </p:nvSpPr>
        <p:spPr/>
        <p:txBody>
          <a:bodyPr/>
          <a:lstStyle>
            <a:lvl1pPr>
              <a:defRPr/>
            </a:lvl1pPr>
          </a:lstStyle>
          <a:p>
            <a:pPr>
              <a:defRPr/>
            </a:pPr>
            <a:fld id="{A6CE9906-B6EF-4DA4-95F1-16E3ED045B6F}" type="slidenum">
              <a:rPr lang="sv-SE"/>
              <a:pPr>
                <a:defRPr/>
              </a:pPr>
              <a:t>‹#›</a:t>
            </a:fld>
            <a:endParaRPr lang="sv-SE"/>
          </a:p>
        </p:txBody>
      </p:sp>
    </p:spTree>
    <p:extLst>
      <p:ext uri="{BB962C8B-B14F-4D97-AF65-F5344CB8AC3E}">
        <p14:creationId xmlns:p14="http://schemas.microsoft.com/office/powerpoint/2010/main" val="272854359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C1E88BD0-7A67-483F-A158-A04AAC62C6ED}"/>
              </a:ext>
            </a:extLst>
          </p:cNvPr>
          <p:cNvSpPr>
            <a:spLocks noGrp="1"/>
          </p:cNvSpPr>
          <p:nvPr>
            <p:ph type="dt" sz="half" idx="10"/>
          </p:nvPr>
        </p:nvSpPr>
        <p:spPr/>
        <p:txBody>
          <a:bodyPr/>
          <a:lstStyle>
            <a:lvl1pPr>
              <a:defRPr/>
            </a:lvl1pPr>
          </a:lstStyle>
          <a:p>
            <a:pPr>
              <a:defRPr/>
            </a:pPr>
            <a:fld id="{F21FE1E6-6343-4CE2-9330-920E6FA5C665}"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3545996F-C760-485D-963B-E4ABCEECB5A3}"/>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F66698C0-B57B-4A33-B90B-B59DAF5A6098}"/>
              </a:ext>
            </a:extLst>
          </p:cNvPr>
          <p:cNvSpPr>
            <a:spLocks noGrp="1"/>
          </p:cNvSpPr>
          <p:nvPr>
            <p:ph type="sldNum" sz="quarter" idx="12"/>
          </p:nvPr>
        </p:nvSpPr>
        <p:spPr/>
        <p:txBody>
          <a:bodyPr/>
          <a:lstStyle>
            <a:lvl1pPr>
              <a:defRPr/>
            </a:lvl1pPr>
          </a:lstStyle>
          <a:p>
            <a:pPr>
              <a:defRPr/>
            </a:pPr>
            <a:fld id="{BAF3475F-32C4-498B-A52D-C8BE13D8AB41}" type="slidenum">
              <a:rPr lang="sv-SE"/>
              <a:pPr>
                <a:defRPr/>
              </a:pPr>
              <a:t>‹#›</a:t>
            </a:fld>
            <a:endParaRPr lang="sv-SE"/>
          </a:p>
        </p:txBody>
      </p:sp>
    </p:spTree>
    <p:extLst>
      <p:ext uri="{BB962C8B-B14F-4D97-AF65-F5344CB8AC3E}">
        <p14:creationId xmlns:p14="http://schemas.microsoft.com/office/powerpoint/2010/main" val="327180182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1A05E720-2AE7-48E1-ACED-E4F1B67A32A9}"/>
              </a:ext>
            </a:extLst>
          </p:cNvPr>
          <p:cNvSpPr>
            <a:spLocks noGrp="1"/>
          </p:cNvSpPr>
          <p:nvPr>
            <p:ph type="dt" sz="half" idx="10"/>
          </p:nvPr>
        </p:nvSpPr>
        <p:spPr/>
        <p:txBody>
          <a:bodyPr/>
          <a:lstStyle>
            <a:lvl1pPr>
              <a:defRPr/>
            </a:lvl1pPr>
          </a:lstStyle>
          <a:p>
            <a:pPr>
              <a:defRPr/>
            </a:pPr>
            <a:fld id="{8C2F770B-667F-45C0-9E0D-853E9AFCC81C}"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99DD77BF-2954-49CD-8667-866FCCF8520D}"/>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F5A8953A-42E8-4B33-9113-2CA161472886}"/>
              </a:ext>
            </a:extLst>
          </p:cNvPr>
          <p:cNvSpPr>
            <a:spLocks noGrp="1"/>
          </p:cNvSpPr>
          <p:nvPr>
            <p:ph type="sldNum" sz="quarter" idx="12"/>
          </p:nvPr>
        </p:nvSpPr>
        <p:spPr/>
        <p:txBody>
          <a:bodyPr/>
          <a:lstStyle>
            <a:lvl1pPr>
              <a:defRPr/>
            </a:lvl1pPr>
          </a:lstStyle>
          <a:p>
            <a:pPr>
              <a:defRPr/>
            </a:pPr>
            <a:fld id="{52E46EB9-D8D8-470C-8402-7B17E9D82EA1}" type="slidenum">
              <a:rPr lang="sv-SE"/>
              <a:pPr>
                <a:defRPr/>
              </a:pPr>
              <a:t>‹#›</a:t>
            </a:fld>
            <a:endParaRPr lang="sv-SE"/>
          </a:p>
        </p:txBody>
      </p:sp>
    </p:spTree>
    <p:extLst>
      <p:ext uri="{BB962C8B-B14F-4D97-AF65-F5344CB8AC3E}">
        <p14:creationId xmlns:p14="http://schemas.microsoft.com/office/powerpoint/2010/main" val="95006234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3">
            <a:extLst>
              <a:ext uri="{FF2B5EF4-FFF2-40B4-BE49-F238E27FC236}">
                <a16:creationId xmlns:a16="http://schemas.microsoft.com/office/drawing/2014/main" id="{99D0B6B9-B2E9-4C28-887B-1888F8F9AFDA}"/>
              </a:ext>
            </a:extLst>
          </p:cNvPr>
          <p:cNvSpPr>
            <a:spLocks noGrp="1"/>
          </p:cNvSpPr>
          <p:nvPr>
            <p:ph type="dt" sz="half" idx="10"/>
          </p:nvPr>
        </p:nvSpPr>
        <p:spPr/>
        <p:txBody>
          <a:bodyPr/>
          <a:lstStyle>
            <a:lvl1pPr>
              <a:defRPr/>
            </a:lvl1pPr>
          </a:lstStyle>
          <a:p>
            <a:pPr>
              <a:defRPr/>
            </a:pPr>
            <a:fld id="{4BAD4AED-A41E-4D08-BBF8-0549E3C39B94}" type="datetimeFigureOut">
              <a:rPr lang="sv-SE"/>
              <a:pPr>
                <a:defRPr/>
              </a:pPr>
              <a:t>2023-08-29</a:t>
            </a:fld>
            <a:endParaRPr lang="sv-SE"/>
          </a:p>
        </p:txBody>
      </p:sp>
      <p:sp>
        <p:nvSpPr>
          <p:cNvPr id="6" name="Platshållare för sidfot 4">
            <a:extLst>
              <a:ext uri="{FF2B5EF4-FFF2-40B4-BE49-F238E27FC236}">
                <a16:creationId xmlns:a16="http://schemas.microsoft.com/office/drawing/2014/main" id="{6E98C258-340C-4EEE-AFF5-4C1972015090}"/>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9EC90C74-D598-4728-BB7B-04F59A4544DF}"/>
              </a:ext>
            </a:extLst>
          </p:cNvPr>
          <p:cNvSpPr>
            <a:spLocks noGrp="1"/>
          </p:cNvSpPr>
          <p:nvPr>
            <p:ph type="sldNum" sz="quarter" idx="12"/>
          </p:nvPr>
        </p:nvSpPr>
        <p:spPr/>
        <p:txBody>
          <a:bodyPr/>
          <a:lstStyle>
            <a:lvl1pPr>
              <a:defRPr/>
            </a:lvl1pPr>
          </a:lstStyle>
          <a:p>
            <a:pPr>
              <a:defRPr/>
            </a:pPr>
            <a:fld id="{44DC0F43-60DF-4B4D-B3E3-2C307351671D}" type="slidenum">
              <a:rPr lang="sv-SE"/>
              <a:pPr>
                <a:defRPr/>
              </a:pPr>
              <a:t>‹#›</a:t>
            </a:fld>
            <a:endParaRPr lang="sv-SE"/>
          </a:p>
        </p:txBody>
      </p:sp>
    </p:spTree>
    <p:extLst>
      <p:ext uri="{BB962C8B-B14F-4D97-AF65-F5344CB8AC3E}">
        <p14:creationId xmlns:p14="http://schemas.microsoft.com/office/powerpoint/2010/main" val="383185255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3">
            <a:extLst>
              <a:ext uri="{FF2B5EF4-FFF2-40B4-BE49-F238E27FC236}">
                <a16:creationId xmlns:a16="http://schemas.microsoft.com/office/drawing/2014/main" id="{D74BACBF-D002-4701-81A9-6B0A7588E720}"/>
              </a:ext>
            </a:extLst>
          </p:cNvPr>
          <p:cNvSpPr>
            <a:spLocks noGrp="1"/>
          </p:cNvSpPr>
          <p:nvPr>
            <p:ph type="dt" sz="half" idx="10"/>
          </p:nvPr>
        </p:nvSpPr>
        <p:spPr/>
        <p:txBody>
          <a:bodyPr/>
          <a:lstStyle>
            <a:lvl1pPr>
              <a:defRPr/>
            </a:lvl1pPr>
          </a:lstStyle>
          <a:p>
            <a:pPr>
              <a:defRPr/>
            </a:pPr>
            <a:fld id="{BEC9A565-3E03-4F30-A249-7FA3077386BD}" type="datetimeFigureOut">
              <a:rPr lang="sv-SE"/>
              <a:pPr>
                <a:defRPr/>
              </a:pPr>
              <a:t>2023-08-29</a:t>
            </a:fld>
            <a:endParaRPr lang="sv-SE"/>
          </a:p>
        </p:txBody>
      </p:sp>
      <p:sp>
        <p:nvSpPr>
          <p:cNvPr id="8" name="Platshållare för sidfot 4">
            <a:extLst>
              <a:ext uri="{FF2B5EF4-FFF2-40B4-BE49-F238E27FC236}">
                <a16:creationId xmlns:a16="http://schemas.microsoft.com/office/drawing/2014/main" id="{690720B7-7F3B-4E38-9206-1FBE3A393D40}"/>
              </a:ext>
            </a:extLst>
          </p:cNvPr>
          <p:cNvSpPr>
            <a:spLocks noGrp="1"/>
          </p:cNvSpPr>
          <p:nvPr>
            <p:ph type="ftr" sz="quarter" idx="11"/>
          </p:nvPr>
        </p:nvSpPr>
        <p:spPr/>
        <p:txBody>
          <a:bodyPr/>
          <a:lstStyle>
            <a:lvl1pPr>
              <a:defRPr/>
            </a:lvl1pPr>
          </a:lstStyle>
          <a:p>
            <a:pPr>
              <a:defRPr/>
            </a:pPr>
            <a:endParaRPr lang="sv-SE"/>
          </a:p>
        </p:txBody>
      </p:sp>
      <p:sp>
        <p:nvSpPr>
          <p:cNvPr id="9" name="Platshållare för bildnummer 5">
            <a:extLst>
              <a:ext uri="{FF2B5EF4-FFF2-40B4-BE49-F238E27FC236}">
                <a16:creationId xmlns:a16="http://schemas.microsoft.com/office/drawing/2014/main" id="{86D960F1-78E1-41D8-8DD8-9370C46E3C97}"/>
              </a:ext>
            </a:extLst>
          </p:cNvPr>
          <p:cNvSpPr>
            <a:spLocks noGrp="1"/>
          </p:cNvSpPr>
          <p:nvPr>
            <p:ph type="sldNum" sz="quarter" idx="12"/>
          </p:nvPr>
        </p:nvSpPr>
        <p:spPr/>
        <p:txBody>
          <a:bodyPr/>
          <a:lstStyle>
            <a:lvl1pPr>
              <a:defRPr/>
            </a:lvl1pPr>
          </a:lstStyle>
          <a:p>
            <a:pPr>
              <a:defRPr/>
            </a:pPr>
            <a:fld id="{22999FAD-A820-4BFE-8618-4D5AAB8D5FE1}" type="slidenum">
              <a:rPr lang="sv-SE"/>
              <a:pPr>
                <a:defRPr/>
              </a:pPr>
              <a:t>‹#›</a:t>
            </a:fld>
            <a:endParaRPr lang="sv-SE"/>
          </a:p>
        </p:txBody>
      </p:sp>
    </p:spTree>
    <p:extLst>
      <p:ext uri="{BB962C8B-B14F-4D97-AF65-F5344CB8AC3E}">
        <p14:creationId xmlns:p14="http://schemas.microsoft.com/office/powerpoint/2010/main" val="267973125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datum 3">
            <a:extLst>
              <a:ext uri="{FF2B5EF4-FFF2-40B4-BE49-F238E27FC236}">
                <a16:creationId xmlns:a16="http://schemas.microsoft.com/office/drawing/2014/main" id="{1FB58EFA-7CAA-4666-B460-16B018EB2E56}"/>
              </a:ext>
            </a:extLst>
          </p:cNvPr>
          <p:cNvSpPr>
            <a:spLocks noGrp="1"/>
          </p:cNvSpPr>
          <p:nvPr>
            <p:ph type="dt" sz="half" idx="10"/>
          </p:nvPr>
        </p:nvSpPr>
        <p:spPr/>
        <p:txBody>
          <a:bodyPr/>
          <a:lstStyle>
            <a:lvl1pPr>
              <a:defRPr/>
            </a:lvl1pPr>
          </a:lstStyle>
          <a:p>
            <a:pPr>
              <a:defRPr/>
            </a:pPr>
            <a:fld id="{A1EF3B3A-6725-4778-869D-C5A010DE02F3}" type="datetimeFigureOut">
              <a:rPr lang="sv-SE"/>
              <a:pPr>
                <a:defRPr/>
              </a:pPr>
              <a:t>2023-08-29</a:t>
            </a:fld>
            <a:endParaRPr lang="sv-SE"/>
          </a:p>
        </p:txBody>
      </p:sp>
      <p:sp>
        <p:nvSpPr>
          <p:cNvPr id="4" name="Platshållare för sidfot 4">
            <a:extLst>
              <a:ext uri="{FF2B5EF4-FFF2-40B4-BE49-F238E27FC236}">
                <a16:creationId xmlns:a16="http://schemas.microsoft.com/office/drawing/2014/main" id="{C5B9042B-24F6-412B-AF1D-5D86B19F3D53}"/>
              </a:ext>
            </a:extLst>
          </p:cNvPr>
          <p:cNvSpPr>
            <a:spLocks noGrp="1"/>
          </p:cNvSpPr>
          <p:nvPr>
            <p:ph type="ftr" sz="quarter" idx="11"/>
          </p:nvPr>
        </p:nvSpPr>
        <p:spPr/>
        <p:txBody>
          <a:bodyPr/>
          <a:lstStyle>
            <a:lvl1pPr>
              <a:defRPr/>
            </a:lvl1pPr>
          </a:lstStyle>
          <a:p>
            <a:pPr>
              <a:defRPr/>
            </a:pPr>
            <a:endParaRPr lang="sv-SE"/>
          </a:p>
        </p:txBody>
      </p:sp>
      <p:sp>
        <p:nvSpPr>
          <p:cNvPr id="5" name="Platshållare för bildnummer 5">
            <a:extLst>
              <a:ext uri="{FF2B5EF4-FFF2-40B4-BE49-F238E27FC236}">
                <a16:creationId xmlns:a16="http://schemas.microsoft.com/office/drawing/2014/main" id="{3995CCE9-91B8-4FE4-BC8B-1E39551C76A8}"/>
              </a:ext>
            </a:extLst>
          </p:cNvPr>
          <p:cNvSpPr>
            <a:spLocks noGrp="1"/>
          </p:cNvSpPr>
          <p:nvPr>
            <p:ph type="sldNum" sz="quarter" idx="12"/>
          </p:nvPr>
        </p:nvSpPr>
        <p:spPr/>
        <p:txBody>
          <a:bodyPr/>
          <a:lstStyle>
            <a:lvl1pPr>
              <a:defRPr/>
            </a:lvl1pPr>
          </a:lstStyle>
          <a:p>
            <a:pPr>
              <a:defRPr/>
            </a:pPr>
            <a:fld id="{A1332571-77E1-424D-80C1-3C0BB5312699}" type="slidenum">
              <a:rPr lang="sv-SE"/>
              <a:pPr>
                <a:defRPr/>
              </a:pPr>
              <a:t>‹#›</a:t>
            </a:fld>
            <a:endParaRPr lang="sv-SE"/>
          </a:p>
        </p:txBody>
      </p:sp>
    </p:spTree>
    <p:extLst>
      <p:ext uri="{BB962C8B-B14F-4D97-AF65-F5344CB8AC3E}">
        <p14:creationId xmlns:p14="http://schemas.microsoft.com/office/powerpoint/2010/main" val="71654038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499A2345-392C-4FE2-A5CE-7BF274B745B1}"/>
              </a:ext>
            </a:extLst>
          </p:cNvPr>
          <p:cNvSpPr>
            <a:spLocks noGrp="1"/>
          </p:cNvSpPr>
          <p:nvPr>
            <p:ph type="dt" sz="half" idx="10"/>
          </p:nvPr>
        </p:nvSpPr>
        <p:spPr/>
        <p:txBody>
          <a:bodyPr/>
          <a:lstStyle>
            <a:lvl1pPr>
              <a:defRPr/>
            </a:lvl1pPr>
          </a:lstStyle>
          <a:p>
            <a:pPr>
              <a:defRPr/>
            </a:pPr>
            <a:fld id="{F688FC86-C24D-4239-A68F-8E0499E71F9B}" type="datetimeFigureOut">
              <a:rPr lang="sv-SE"/>
              <a:pPr>
                <a:defRPr/>
              </a:pPr>
              <a:t>2023-08-29</a:t>
            </a:fld>
            <a:endParaRPr lang="sv-SE"/>
          </a:p>
        </p:txBody>
      </p:sp>
      <p:sp>
        <p:nvSpPr>
          <p:cNvPr id="3" name="Platshållare för sidfot 4">
            <a:extLst>
              <a:ext uri="{FF2B5EF4-FFF2-40B4-BE49-F238E27FC236}">
                <a16:creationId xmlns:a16="http://schemas.microsoft.com/office/drawing/2014/main" id="{8DB1F627-45F8-4126-9BDE-1E430A32579D}"/>
              </a:ext>
            </a:extLst>
          </p:cNvPr>
          <p:cNvSpPr>
            <a:spLocks noGrp="1"/>
          </p:cNvSpPr>
          <p:nvPr>
            <p:ph type="ftr" sz="quarter" idx="11"/>
          </p:nvPr>
        </p:nvSpPr>
        <p:spPr/>
        <p:txBody>
          <a:bodyPr/>
          <a:lstStyle>
            <a:lvl1pPr>
              <a:defRPr/>
            </a:lvl1pPr>
          </a:lstStyle>
          <a:p>
            <a:pPr>
              <a:defRPr/>
            </a:pPr>
            <a:endParaRPr lang="sv-SE"/>
          </a:p>
        </p:txBody>
      </p:sp>
      <p:sp>
        <p:nvSpPr>
          <p:cNvPr id="4" name="Platshållare för bildnummer 5">
            <a:extLst>
              <a:ext uri="{FF2B5EF4-FFF2-40B4-BE49-F238E27FC236}">
                <a16:creationId xmlns:a16="http://schemas.microsoft.com/office/drawing/2014/main" id="{E0240281-17C3-4646-B359-BE475E137336}"/>
              </a:ext>
            </a:extLst>
          </p:cNvPr>
          <p:cNvSpPr>
            <a:spLocks noGrp="1"/>
          </p:cNvSpPr>
          <p:nvPr>
            <p:ph type="sldNum" sz="quarter" idx="12"/>
          </p:nvPr>
        </p:nvSpPr>
        <p:spPr/>
        <p:txBody>
          <a:bodyPr/>
          <a:lstStyle>
            <a:lvl1pPr>
              <a:defRPr/>
            </a:lvl1pPr>
          </a:lstStyle>
          <a:p>
            <a:pPr>
              <a:defRPr/>
            </a:pPr>
            <a:fld id="{0496D301-7A96-481A-A814-14CEEA8D6D21}" type="slidenum">
              <a:rPr lang="sv-SE"/>
              <a:pPr>
                <a:defRPr/>
              </a:pPr>
              <a:t>‹#›</a:t>
            </a:fld>
            <a:endParaRPr lang="sv-SE"/>
          </a:p>
        </p:txBody>
      </p:sp>
    </p:spTree>
    <p:extLst>
      <p:ext uri="{BB962C8B-B14F-4D97-AF65-F5344CB8AC3E}">
        <p14:creationId xmlns:p14="http://schemas.microsoft.com/office/powerpoint/2010/main" val="29341913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3">
            <a:extLst>
              <a:ext uri="{FF2B5EF4-FFF2-40B4-BE49-F238E27FC236}">
                <a16:creationId xmlns:a16="http://schemas.microsoft.com/office/drawing/2014/main" id="{D916762C-36E8-4C72-8BE1-326B8DBC89D2}"/>
              </a:ext>
            </a:extLst>
          </p:cNvPr>
          <p:cNvSpPr>
            <a:spLocks noGrp="1"/>
          </p:cNvSpPr>
          <p:nvPr>
            <p:ph type="dt" sz="half" idx="10"/>
          </p:nvPr>
        </p:nvSpPr>
        <p:spPr/>
        <p:txBody>
          <a:bodyPr/>
          <a:lstStyle>
            <a:lvl1pPr>
              <a:defRPr/>
            </a:lvl1pPr>
          </a:lstStyle>
          <a:p>
            <a:pPr>
              <a:defRPr/>
            </a:pPr>
            <a:fld id="{1BB290EF-8AE3-4400-B205-091E6BA7346A}" type="datetimeFigureOut">
              <a:rPr lang="sv-SE"/>
              <a:pPr>
                <a:defRPr/>
              </a:pPr>
              <a:t>2023-08-29</a:t>
            </a:fld>
            <a:endParaRPr lang="sv-SE"/>
          </a:p>
        </p:txBody>
      </p:sp>
      <p:sp>
        <p:nvSpPr>
          <p:cNvPr id="6" name="Platshållare för sidfot 4">
            <a:extLst>
              <a:ext uri="{FF2B5EF4-FFF2-40B4-BE49-F238E27FC236}">
                <a16:creationId xmlns:a16="http://schemas.microsoft.com/office/drawing/2014/main" id="{B490E8EF-CCF8-4458-9BA8-07472D21E6F0}"/>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F3321F76-CD86-4576-B8D6-6740F9C79986}"/>
              </a:ext>
            </a:extLst>
          </p:cNvPr>
          <p:cNvSpPr>
            <a:spLocks noGrp="1"/>
          </p:cNvSpPr>
          <p:nvPr>
            <p:ph type="sldNum" sz="quarter" idx="12"/>
          </p:nvPr>
        </p:nvSpPr>
        <p:spPr/>
        <p:txBody>
          <a:bodyPr/>
          <a:lstStyle>
            <a:lvl1pPr>
              <a:defRPr/>
            </a:lvl1pPr>
          </a:lstStyle>
          <a:p>
            <a:pPr>
              <a:defRPr/>
            </a:pPr>
            <a:fld id="{A09FE6C4-9F4E-480E-8047-0D7E88EB84F2}" type="slidenum">
              <a:rPr lang="sv-SE"/>
              <a:pPr>
                <a:defRPr/>
              </a:pPr>
              <a:t>‹#›</a:t>
            </a:fld>
            <a:endParaRPr lang="sv-SE"/>
          </a:p>
        </p:txBody>
      </p:sp>
    </p:spTree>
    <p:extLst>
      <p:ext uri="{BB962C8B-B14F-4D97-AF65-F5344CB8AC3E}">
        <p14:creationId xmlns:p14="http://schemas.microsoft.com/office/powerpoint/2010/main" val="151077415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3">
            <a:extLst>
              <a:ext uri="{FF2B5EF4-FFF2-40B4-BE49-F238E27FC236}">
                <a16:creationId xmlns:a16="http://schemas.microsoft.com/office/drawing/2014/main" id="{60CE3698-4F3B-4478-92DB-AD6F05B3756B}"/>
              </a:ext>
            </a:extLst>
          </p:cNvPr>
          <p:cNvSpPr>
            <a:spLocks noGrp="1"/>
          </p:cNvSpPr>
          <p:nvPr>
            <p:ph type="dt" sz="half" idx="10"/>
          </p:nvPr>
        </p:nvSpPr>
        <p:spPr/>
        <p:txBody>
          <a:bodyPr/>
          <a:lstStyle>
            <a:lvl1pPr>
              <a:defRPr/>
            </a:lvl1pPr>
          </a:lstStyle>
          <a:p>
            <a:pPr>
              <a:defRPr/>
            </a:pPr>
            <a:fld id="{DEB2B8E5-61DC-43F0-B7F0-0E924AA0B4BB}" type="datetimeFigureOut">
              <a:rPr lang="sv-SE"/>
              <a:pPr>
                <a:defRPr/>
              </a:pPr>
              <a:t>2023-08-29</a:t>
            </a:fld>
            <a:endParaRPr lang="sv-SE"/>
          </a:p>
        </p:txBody>
      </p:sp>
      <p:sp>
        <p:nvSpPr>
          <p:cNvPr id="6" name="Platshållare för sidfot 4">
            <a:extLst>
              <a:ext uri="{FF2B5EF4-FFF2-40B4-BE49-F238E27FC236}">
                <a16:creationId xmlns:a16="http://schemas.microsoft.com/office/drawing/2014/main" id="{EF759B8E-3308-4AA6-A49F-61451A2D3C4A}"/>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3AA5A6B4-4622-4571-93CD-DD7CD6A104CF}"/>
              </a:ext>
            </a:extLst>
          </p:cNvPr>
          <p:cNvSpPr>
            <a:spLocks noGrp="1"/>
          </p:cNvSpPr>
          <p:nvPr>
            <p:ph type="sldNum" sz="quarter" idx="12"/>
          </p:nvPr>
        </p:nvSpPr>
        <p:spPr/>
        <p:txBody>
          <a:bodyPr/>
          <a:lstStyle>
            <a:lvl1pPr>
              <a:defRPr/>
            </a:lvl1pPr>
          </a:lstStyle>
          <a:p>
            <a:pPr>
              <a:defRPr/>
            </a:pPr>
            <a:fld id="{B6013837-8C4C-48E9-AD24-9D8F4082D754}" type="slidenum">
              <a:rPr lang="sv-SE"/>
              <a:pPr>
                <a:defRPr/>
              </a:pPr>
              <a:t>‹#›</a:t>
            </a:fld>
            <a:endParaRPr lang="sv-SE"/>
          </a:p>
        </p:txBody>
      </p:sp>
    </p:spTree>
    <p:extLst>
      <p:ext uri="{BB962C8B-B14F-4D97-AF65-F5344CB8AC3E}">
        <p14:creationId xmlns:p14="http://schemas.microsoft.com/office/powerpoint/2010/main" val="300244170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3FF4C6E9-FBE7-4F31-A83A-12FE827B17D1}"/>
              </a:ext>
            </a:extLst>
          </p:cNvPr>
          <p:cNvSpPr>
            <a:spLocks noGrp="1"/>
          </p:cNvSpPr>
          <p:nvPr>
            <p:ph type="dt" sz="half" idx="10"/>
          </p:nvPr>
        </p:nvSpPr>
        <p:spPr/>
        <p:txBody>
          <a:bodyPr/>
          <a:lstStyle>
            <a:lvl1pPr>
              <a:defRPr/>
            </a:lvl1pPr>
          </a:lstStyle>
          <a:p>
            <a:pPr>
              <a:defRPr/>
            </a:pPr>
            <a:fld id="{946268B0-5338-4E53-A834-3E5D044211DF}"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B66369B3-E1EE-4420-B9D7-4DC0A7E72E16}"/>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88C91507-85F0-4174-9785-41C9B279EE7A}"/>
              </a:ext>
            </a:extLst>
          </p:cNvPr>
          <p:cNvSpPr>
            <a:spLocks noGrp="1"/>
          </p:cNvSpPr>
          <p:nvPr>
            <p:ph type="sldNum" sz="quarter" idx="12"/>
          </p:nvPr>
        </p:nvSpPr>
        <p:spPr/>
        <p:txBody>
          <a:bodyPr/>
          <a:lstStyle>
            <a:lvl1pPr>
              <a:defRPr/>
            </a:lvl1pPr>
          </a:lstStyle>
          <a:p>
            <a:pPr>
              <a:defRPr/>
            </a:pPr>
            <a:fld id="{F06DD3AF-E3C5-434E-A7C0-3468A1E7BCCD}" type="slidenum">
              <a:rPr lang="sv-SE"/>
              <a:pPr>
                <a:defRPr/>
              </a:pPr>
              <a:t>‹#›</a:t>
            </a:fld>
            <a:endParaRPr lang="sv-SE"/>
          </a:p>
        </p:txBody>
      </p:sp>
    </p:spTree>
    <p:extLst>
      <p:ext uri="{BB962C8B-B14F-4D97-AF65-F5344CB8AC3E}">
        <p14:creationId xmlns:p14="http://schemas.microsoft.com/office/powerpoint/2010/main" val="35971736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662A9D8B-1B26-4B5E-8C20-CDFA7F1BE252}"/>
              </a:ext>
            </a:extLst>
          </p:cNvPr>
          <p:cNvSpPr>
            <a:spLocks noGrp="1"/>
          </p:cNvSpPr>
          <p:nvPr>
            <p:ph type="dt" sz="half" idx="10"/>
          </p:nvPr>
        </p:nvSpPr>
        <p:spPr/>
        <p:txBody>
          <a:bodyPr/>
          <a:lstStyle>
            <a:lvl1pPr>
              <a:defRPr/>
            </a:lvl1pPr>
          </a:lstStyle>
          <a:p>
            <a:pPr>
              <a:defRPr/>
            </a:pPr>
            <a:fld id="{3C347495-3E3D-45A3-937C-C2C1CAF3D648}"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6A60BBA7-BBE9-4C53-895B-DC2344DD0231}"/>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96E91467-C49A-4686-8FFA-9A60E56DD18A}"/>
              </a:ext>
            </a:extLst>
          </p:cNvPr>
          <p:cNvSpPr>
            <a:spLocks noGrp="1"/>
          </p:cNvSpPr>
          <p:nvPr>
            <p:ph type="sldNum" sz="quarter" idx="12"/>
          </p:nvPr>
        </p:nvSpPr>
        <p:spPr/>
        <p:txBody>
          <a:bodyPr/>
          <a:lstStyle>
            <a:lvl1pPr>
              <a:defRPr/>
            </a:lvl1pPr>
          </a:lstStyle>
          <a:p>
            <a:pPr>
              <a:defRPr/>
            </a:pPr>
            <a:fld id="{10A45463-7BC2-4B41-BEB1-EA331337C541}" type="slidenum">
              <a:rPr lang="sv-SE"/>
              <a:pPr>
                <a:defRPr/>
              </a:pPr>
              <a:t>‹#›</a:t>
            </a:fld>
            <a:endParaRPr lang="sv-SE"/>
          </a:p>
        </p:txBody>
      </p:sp>
    </p:spTree>
    <p:extLst>
      <p:ext uri="{BB962C8B-B14F-4D97-AF65-F5344CB8AC3E}">
        <p14:creationId xmlns:p14="http://schemas.microsoft.com/office/powerpoint/2010/main" val="256079369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F85F3A50-E59E-4461-9CF5-2611FC69AF38}"/>
              </a:ext>
            </a:extLst>
          </p:cNvPr>
          <p:cNvSpPr>
            <a:spLocks noGrp="1"/>
          </p:cNvSpPr>
          <p:nvPr>
            <p:ph type="dt" sz="half" idx="10"/>
          </p:nvPr>
        </p:nvSpPr>
        <p:spPr/>
        <p:txBody>
          <a:bodyPr/>
          <a:lstStyle>
            <a:lvl1pPr>
              <a:defRPr/>
            </a:lvl1pPr>
          </a:lstStyle>
          <a:p>
            <a:pPr>
              <a:defRPr/>
            </a:pPr>
            <a:fld id="{BFF315FE-86B2-4A66-8443-4B48C9F22154}"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85E0CADE-8150-4B58-BE16-25301D371533}"/>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5AF466EC-5055-4B54-B76E-43DA86427B3D}"/>
              </a:ext>
            </a:extLst>
          </p:cNvPr>
          <p:cNvSpPr>
            <a:spLocks noGrp="1"/>
          </p:cNvSpPr>
          <p:nvPr>
            <p:ph type="sldNum" sz="quarter" idx="12"/>
          </p:nvPr>
        </p:nvSpPr>
        <p:spPr/>
        <p:txBody>
          <a:bodyPr/>
          <a:lstStyle>
            <a:lvl1pPr>
              <a:defRPr/>
            </a:lvl1pPr>
          </a:lstStyle>
          <a:p>
            <a:pPr>
              <a:defRPr/>
            </a:pPr>
            <a:fld id="{9E15F0C4-195E-41F0-92EF-39B5B1EAAAB1}" type="slidenum">
              <a:rPr lang="sv-SE"/>
              <a:pPr>
                <a:defRPr/>
              </a:pPr>
              <a:t>‹#›</a:t>
            </a:fld>
            <a:endParaRPr lang="sv-SE"/>
          </a:p>
        </p:txBody>
      </p:sp>
    </p:spTree>
    <p:extLst>
      <p:ext uri="{BB962C8B-B14F-4D97-AF65-F5344CB8AC3E}">
        <p14:creationId xmlns:p14="http://schemas.microsoft.com/office/powerpoint/2010/main" val="10582969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6A4EA093-9B4B-4130-A848-5DCFBCD0722D}"/>
              </a:ext>
            </a:extLst>
          </p:cNvPr>
          <p:cNvSpPr>
            <a:spLocks noGrp="1"/>
          </p:cNvSpPr>
          <p:nvPr>
            <p:ph type="dt" sz="half" idx="10"/>
          </p:nvPr>
        </p:nvSpPr>
        <p:spPr/>
        <p:txBody>
          <a:bodyPr/>
          <a:lstStyle>
            <a:lvl1pPr>
              <a:defRPr/>
            </a:lvl1pPr>
          </a:lstStyle>
          <a:p>
            <a:pPr>
              <a:defRPr/>
            </a:pPr>
            <a:fld id="{39B72925-F0EA-476C-AAFF-4A8C06AFC765}"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A01E3EF2-E819-4E61-9720-53D98052A0BB}"/>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D83F2E2F-E782-42C2-9669-8F8B55619F0D}"/>
              </a:ext>
            </a:extLst>
          </p:cNvPr>
          <p:cNvSpPr>
            <a:spLocks noGrp="1"/>
          </p:cNvSpPr>
          <p:nvPr>
            <p:ph type="sldNum" sz="quarter" idx="12"/>
          </p:nvPr>
        </p:nvSpPr>
        <p:spPr/>
        <p:txBody>
          <a:bodyPr/>
          <a:lstStyle>
            <a:lvl1pPr>
              <a:defRPr/>
            </a:lvl1pPr>
          </a:lstStyle>
          <a:p>
            <a:pPr>
              <a:defRPr/>
            </a:pPr>
            <a:fld id="{ACCF2A61-A76E-42A2-B097-A436BAAC2910}" type="slidenum">
              <a:rPr lang="sv-SE"/>
              <a:pPr>
                <a:defRPr/>
              </a:pPr>
              <a:t>‹#›</a:t>
            </a:fld>
            <a:endParaRPr lang="sv-SE"/>
          </a:p>
        </p:txBody>
      </p:sp>
    </p:spTree>
    <p:extLst>
      <p:ext uri="{BB962C8B-B14F-4D97-AF65-F5344CB8AC3E}">
        <p14:creationId xmlns:p14="http://schemas.microsoft.com/office/powerpoint/2010/main" val="6224170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2C309593-931F-4A8F-A508-28059DBA0A6C}"/>
              </a:ext>
            </a:extLst>
          </p:cNvPr>
          <p:cNvSpPr>
            <a:spLocks noGrp="1"/>
          </p:cNvSpPr>
          <p:nvPr>
            <p:ph type="dt" sz="half" idx="10"/>
          </p:nvPr>
        </p:nvSpPr>
        <p:spPr/>
        <p:txBody>
          <a:bodyPr/>
          <a:lstStyle>
            <a:lvl1pPr>
              <a:defRPr/>
            </a:lvl1pPr>
          </a:lstStyle>
          <a:p>
            <a:pPr>
              <a:defRPr/>
            </a:pPr>
            <a:fld id="{CD6E4C37-66CB-401B-BCC2-EE06C97906D2}"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FD9B8625-4E9E-4298-902F-D10B2700337F}"/>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51D66997-66B8-402E-9683-D3372FFBE603}"/>
              </a:ext>
            </a:extLst>
          </p:cNvPr>
          <p:cNvSpPr>
            <a:spLocks noGrp="1"/>
          </p:cNvSpPr>
          <p:nvPr>
            <p:ph type="sldNum" sz="quarter" idx="12"/>
          </p:nvPr>
        </p:nvSpPr>
        <p:spPr/>
        <p:txBody>
          <a:bodyPr/>
          <a:lstStyle>
            <a:lvl1pPr>
              <a:defRPr/>
            </a:lvl1pPr>
          </a:lstStyle>
          <a:p>
            <a:pPr>
              <a:defRPr/>
            </a:pPr>
            <a:fld id="{4231130D-D182-4497-ABD0-B3AD711C7817}" type="slidenum">
              <a:rPr lang="sv-SE"/>
              <a:pPr>
                <a:defRPr/>
              </a:pPr>
              <a:t>‹#›</a:t>
            </a:fld>
            <a:endParaRPr lang="sv-SE"/>
          </a:p>
        </p:txBody>
      </p:sp>
    </p:spTree>
    <p:extLst>
      <p:ext uri="{BB962C8B-B14F-4D97-AF65-F5344CB8AC3E}">
        <p14:creationId xmlns:p14="http://schemas.microsoft.com/office/powerpoint/2010/main" val="16880174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BA465CAA-B751-4DE3-866B-47C99CEFCF0E}"/>
              </a:ext>
            </a:extLst>
          </p:cNvPr>
          <p:cNvSpPr>
            <a:spLocks noGrp="1"/>
          </p:cNvSpPr>
          <p:nvPr>
            <p:ph type="dt" sz="half" idx="10"/>
          </p:nvPr>
        </p:nvSpPr>
        <p:spPr/>
        <p:txBody>
          <a:bodyPr/>
          <a:lstStyle>
            <a:lvl1pPr>
              <a:defRPr/>
            </a:lvl1pPr>
          </a:lstStyle>
          <a:p>
            <a:pPr>
              <a:defRPr/>
            </a:pPr>
            <a:fld id="{A0BE4710-04F2-461C-8273-74CD6A2D9E8D}"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078B7190-E536-48C2-A56D-B0F5BFD994D4}"/>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BA3997AC-EB12-42D9-9EC8-31C9C6568467}"/>
              </a:ext>
            </a:extLst>
          </p:cNvPr>
          <p:cNvSpPr>
            <a:spLocks noGrp="1"/>
          </p:cNvSpPr>
          <p:nvPr>
            <p:ph type="sldNum" sz="quarter" idx="12"/>
          </p:nvPr>
        </p:nvSpPr>
        <p:spPr/>
        <p:txBody>
          <a:bodyPr/>
          <a:lstStyle>
            <a:lvl1pPr>
              <a:defRPr/>
            </a:lvl1pPr>
          </a:lstStyle>
          <a:p>
            <a:pPr>
              <a:defRPr/>
            </a:pPr>
            <a:fld id="{71384571-ECF9-4094-BB72-FC91F31AF61B}" type="slidenum">
              <a:rPr lang="sv-SE"/>
              <a:pPr>
                <a:defRPr/>
              </a:pPr>
              <a:t>‹#›</a:t>
            </a:fld>
            <a:endParaRPr lang="sv-SE"/>
          </a:p>
        </p:txBody>
      </p:sp>
    </p:spTree>
    <p:extLst>
      <p:ext uri="{BB962C8B-B14F-4D97-AF65-F5344CB8AC3E}">
        <p14:creationId xmlns:p14="http://schemas.microsoft.com/office/powerpoint/2010/main" val="4257830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3">
            <a:extLst>
              <a:ext uri="{FF2B5EF4-FFF2-40B4-BE49-F238E27FC236}">
                <a16:creationId xmlns:a16="http://schemas.microsoft.com/office/drawing/2014/main" id="{A757D9E5-04BB-466E-BAB8-6FE2B58A9EFB}"/>
              </a:ext>
            </a:extLst>
          </p:cNvPr>
          <p:cNvSpPr>
            <a:spLocks noGrp="1"/>
          </p:cNvSpPr>
          <p:nvPr>
            <p:ph type="dt" sz="half" idx="10"/>
          </p:nvPr>
        </p:nvSpPr>
        <p:spPr/>
        <p:txBody>
          <a:bodyPr/>
          <a:lstStyle>
            <a:lvl1pPr>
              <a:defRPr/>
            </a:lvl1pPr>
          </a:lstStyle>
          <a:p>
            <a:pPr>
              <a:defRPr/>
            </a:pPr>
            <a:fld id="{92E72EC9-8263-4785-BAF4-11584B497ED2}" type="datetimeFigureOut">
              <a:rPr lang="sv-SE"/>
              <a:pPr>
                <a:defRPr/>
              </a:pPr>
              <a:t>2023-08-29</a:t>
            </a:fld>
            <a:endParaRPr lang="sv-SE"/>
          </a:p>
        </p:txBody>
      </p:sp>
      <p:sp>
        <p:nvSpPr>
          <p:cNvPr id="6" name="Platshållare för sidfot 4">
            <a:extLst>
              <a:ext uri="{FF2B5EF4-FFF2-40B4-BE49-F238E27FC236}">
                <a16:creationId xmlns:a16="http://schemas.microsoft.com/office/drawing/2014/main" id="{B64DEE60-F852-469E-A1ED-5A57564BC04B}"/>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FB80E188-4248-42BD-98B7-017E1AD3EC14}"/>
              </a:ext>
            </a:extLst>
          </p:cNvPr>
          <p:cNvSpPr>
            <a:spLocks noGrp="1"/>
          </p:cNvSpPr>
          <p:nvPr>
            <p:ph type="sldNum" sz="quarter" idx="12"/>
          </p:nvPr>
        </p:nvSpPr>
        <p:spPr/>
        <p:txBody>
          <a:bodyPr/>
          <a:lstStyle>
            <a:lvl1pPr>
              <a:defRPr/>
            </a:lvl1pPr>
          </a:lstStyle>
          <a:p>
            <a:pPr>
              <a:defRPr/>
            </a:pPr>
            <a:fld id="{F66D246B-50D4-4538-9295-62B8B8694F4C}" type="slidenum">
              <a:rPr lang="sv-SE"/>
              <a:pPr>
                <a:defRPr/>
              </a:pPr>
              <a:t>‹#›</a:t>
            </a:fld>
            <a:endParaRPr lang="sv-SE"/>
          </a:p>
        </p:txBody>
      </p:sp>
    </p:spTree>
    <p:extLst>
      <p:ext uri="{BB962C8B-B14F-4D97-AF65-F5344CB8AC3E}">
        <p14:creationId xmlns:p14="http://schemas.microsoft.com/office/powerpoint/2010/main" val="31067698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3">
            <a:extLst>
              <a:ext uri="{FF2B5EF4-FFF2-40B4-BE49-F238E27FC236}">
                <a16:creationId xmlns:a16="http://schemas.microsoft.com/office/drawing/2014/main" id="{C358257F-8AB6-4488-85EB-EFC8B23E6621}"/>
              </a:ext>
            </a:extLst>
          </p:cNvPr>
          <p:cNvSpPr>
            <a:spLocks noGrp="1"/>
          </p:cNvSpPr>
          <p:nvPr>
            <p:ph type="dt" sz="half" idx="10"/>
          </p:nvPr>
        </p:nvSpPr>
        <p:spPr/>
        <p:txBody>
          <a:bodyPr/>
          <a:lstStyle>
            <a:lvl1pPr>
              <a:defRPr/>
            </a:lvl1pPr>
          </a:lstStyle>
          <a:p>
            <a:pPr>
              <a:defRPr/>
            </a:pPr>
            <a:fld id="{47D50EA8-EFE9-46A2-AAB0-BB4A4580101A}" type="datetimeFigureOut">
              <a:rPr lang="sv-SE"/>
              <a:pPr>
                <a:defRPr/>
              </a:pPr>
              <a:t>2023-08-29</a:t>
            </a:fld>
            <a:endParaRPr lang="sv-SE"/>
          </a:p>
        </p:txBody>
      </p:sp>
      <p:sp>
        <p:nvSpPr>
          <p:cNvPr id="8" name="Platshållare för sidfot 4">
            <a:extLst>
              <a:ext uri="{FF2B5EF4-FFF2-40B4-BE49-F238E27FC236}">
                <a16:creationId xmlns:a16="http://schemas.microsoft.com/office/drawing/2014/main" id="{71DA8485-77E2-4CC0-9C6F-84645CF31B3B}"/>
              </a:ext>
            </a:extLst>
          </p:cNvPr>
          <p:cNvSpPr>
            <a:spLocks noGrp="1"/>
          </p:cNvSpPr>
          <p:nvPr>
            <p:ph type="ftr" sz="quarter" idx="11"/>
          </p:nvPr>
        </p:nvSpPr>
        <p:spPr/>
        <p:txBody>
          <a:bodyPr/>
          <a:lstStyle>
            <a:lvl1pPr>
              <a:defRPr/>
            </a:lvl1pPr>
          </a:lstStyle>
          <a:p>
            <a:pPr>
              <a:defRPr/>
            </a:pPr>
            <a:endParaRPr lang="sv-SE"/>
          </a:p>
        </p:txBody>
      </p:sp>
      <p:sp>
        <p:nvSpPr>
          <p:cNvPr id="9" name="Platshållare för bildnummer 5">
            <a:extLst>
              <a:ext uri="{FF2B5EF4-FFF2-40B4-BE49-F238E27FC236}">
                <a16:creationId xmlns:a16="http://schemas.microsoft.com/office/drawing/2014/main" id="{DC2C1D71-B077-45DB-8DFB-B72D9588DDC0}"/>
              </a:ext>
            </a:extLst>
          </p:cNvPr>
          <p:cNvSpPr>
            <a:spLocks noGrp="1"/>
          </p:cNvSpPr>
          <p:nvPr>
            <p:ph type="sldNum" sz="quarter" idx="12"/>
          </p:nvPr>
        </p:nvSpPr>
        <p:spPr/>
        <p:txBody>
          <a:bodyPr/>
          <a:lstStyle>
            <a:lvl1pPr>
              <a:defRPr/>
            </a:lvl1pPr>
          </a:lstStyle>
          <a:p>
            <a:pPr>
              <a:defRPr/>
            </a:pPr>
            <a:fld id="{C8E9C167-C0C4-43B1-879D-A272269AF036}" type="slidenum">
              <a:rPr lang="sv-SE"/>
              <a:pPr>
                <a:defRPr/>
              </a:pPr>
              <a:t>‹#›</a:t>
            </a:fld>
            <a:endParaRPr lang="sv-SE"/>
          </a:p>
        </p:txBody>
      </p:sp>
    </p:spTree>
    <p:extLst>
      <p:ext uri="{BB962C8B-B14F-4D97-AF65-F5344CB8AC3E}">
        <p14:creationId xmlns:p14="http://schemas.microsoft.com/office/powerpoint/2010/main" val="29961949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datum 3">
            <a:extLst>
              <a:ext uri="{FF2B5EF4-FFF2-40B4-BE49-F238E27FC236}">
                <a16:creationId xmlns:a16="http://schemas.microsoft.com/office/drawing/2014/main" id="{F1F2F90A-2E1B-493E-92E4-CDAE9C8BC833}"/>
              </a:ext>
            </a:extLst>
          </p:cNvPr>
          <p:cNvSpPr>
            <a:spLocks noGrp="1"/>
          </p:cNvSpPr>
          <p:nvPr>
            <p:ph type="dt" sz="half" idx="10"/>
          </p:nvPr>
        </p:nvSpPr>
        <p:spPr/>
        <p:txBody>
          <a:bodyPr/>
          <a:lstStyle>
            <a:lvl1pPr>
              <a:defRPr/>
            </a:lvl1pPr>
          </a:lstStyle>
          <a:p>
            <a:pPr>
              <a:defRPr/>
            </a:pPr>
            <a:fld id="{30CF2114-148C-4307-B934-156B17C5B878}" type="datetimeFigureOut">
              <a:rPr lang="sv-SE"/>
              <a:pPr>
                <a:defRPr/>
              </a:pPr>
              <a:t>2023-08-29</a:t>
            </a:fld>
            <a:endParaRPr lang="sv-SE"/>
          </a:p>
        </p:txBody>
      </p:sp>
      <p:sp>
        <p:nvSpPr>
          <p:cNvPr id="4" name="Platshållare för sidfot 4">
            <a:extLst>
              <a:ext uri="{FF2B5EF4-FFF2-40B4-BE49-F238E27FC236}">
                <a16:creationId xmlns:a16="http://schemas.microsoft.com/office/drawing/2014/main" id="{D7F89033-256C-4771-A0EA-A95A03A8343B}"/>
              </a:ext>
            </a:extLst>
          </p:cNvPr>
          <p:cNvSpPr>
            <a:spLocks noGrp="1"/>
          </p:cNvSpPr>
          <p:nvPr>
            <p:ph type="ftr" sz="quarter" idx="11"/>
          </p:nvPr>
        </p:nvSpPr>
        <p:spPr/>
        <p:txBody>
          <a:bodyPr/>
          <a:lstStyle>
            <a:lvl1pPr>
              <a:defRPr/>
            </a:lvl1pPr>
          </a:lstStyle>
          <a:p>
            <a:pPr>
              <a:defRPr/>
            </a:pPr>
            <a:endParaRPr lang="sv-SE"/>
          </a:p>
        </p:txBody>
      </p:sp>
      <p:sp>
        <p:nvSpPr>
          <p:cNvPr id="5" name="Platshållare för bildnummer 5">
            <a:extLst>
              <a:ext uri="{FF2B5EF4-FFF2-40B4-BE49-F238E27FC236}">
                <a16:creationId xmlns:a16="http://schemas.microsoft.com/office/drawing/2014/main" id="{B5300653-C102-4139-888A-98DDF8C60BEE}"/>
              </a:ext>
            </a:extLst>
          </p:cNvPr>
          <p:cNvSpPr>
            <a:spLocks noGrp="1"/>
          </p:cNvSpPr>
          <p:nvPr>
            <p:ph type="sldNum" sz="quarter" idx="12"/>
          </p:nvPr>
        </p:nvSpPr>
        <p:spPr/>
        <p:txBody>
          <a:bodyPr/>
          <a:lstStyle>
            <a:lvl1pPr>
              <a:defRPr/>
            </a:lvl1pPr>
          </a:lstStyle>
          <a:p>
            <a:pPr>
              <a:defRPr/>
            </a:pPr>
            <a:fld id="{A011B908-8F73-4796-A226-9C79D275C1A1}" type="slidenum">
              <a:rPr lang="sv-SE"/>
              <a:pPr>
                <a:defRPr/>
              </a:pPr>
              <a:t>‹#›</a:t>
            </a:fld>
            <a:endParaRPr lang="sv-SE"/>
          </a:p>
        </p:txBody>
      </p:sp>
    </p:spTree>
    <p:extLst>
      <p:ext uri="{BB962C8B-B14F-4D97-AF65-F5344CB8AC3E}">
        <p14:creationId xmlns:p14="http://schemas.microsoft.com/office/powerpoint/2010/main" val="25310206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B5EE9F7E-ECEF-488D-A0B8-2332199C31A4}"/>
              </a:ext>
            </a:extLst>
          </p:cNvPr>
          <p:cNvSpPr>
            <a:spLocks noGrp="1"/>
          </p:cNvSpPr>
          <p:nvPr>
            <p:ph type="dt" sz="half" idx="10"/>
          </p:nvPr>
        </p:nvSpPr>
        <p:spPr/>
        <p:txBody>
          <a:bodyPr/>
          <a:lstStyle>
            <a:lvl1pPr>
              <a:defRPr/>
            </a:lvl1pPr>
          </a:lstStyle>
          <a:p>
            <a:pPr>
              <a:defRPr/>
            </a:pPr>
            <a:fld id="{21B5CE51-23BE-47D2-BC21-60CBB7C84A3D}" type="datetimeFigureOut">
              <a:rPr lang="sv-SE"/>
              <a:pPr>
                <a:defRPr/>
              </a:pPr>
              <a:t>2023-08-29</a:t>
            </a:fld>
            <a:endParaRPr lang="sv-SE"/>
          </a:p>
        </p:txBody>
      </p:sp>
      <p:sp>
        <p:nvSpPr>
          <p:cNvPr id="3" name="Platshållare för sidfot 4">
            <a:extLst>
              <a:ext uri="{FF2B5EF4-FFF2-40B4-BE49-F238E27FC236}">
                <a16:creationId xmlns:a16="http://schemas.microsoft.com/office/drawing/2014/main" id="{2DE9BC7E-B368-4F91-BF97-863CBE1EBCE0}"/>
              </a:ext>
            </a:extLst>
          </p:cNvPr>
          <p:cNvSpPr>
            <a:spLocks noGrp="1"/>
          </p:cNvSpPr>
          <p:nvPr>
            <p:ph type="ftr" sz="quarter" idx="11"/>
          </p:nvPr>
        </p:nvSpPr>
        <p:spPr/>
        <p:txBody>
          <a:bodyPr/>
          <a:lstStyle>
            <a:lvl1pPr>
              <a:defRPr/>
            </a:lvl1pPr>
          </a:lstStyle>
          <a:p>
            <a:pPr>
              <a:defRPr/>
            </a:pPr>
            <a:endParaRPr lang="sv-SE"/>
          </a:p>
        </p:txBody>
      </p:sp>
      <p:sp>
        <p:nvSpPr>
          <p:cNvPr id="4" name="Platshållare för bildnummer 5">
            <a:extLst>
              <a:ext uri="{FF2B5EF4-FFF2-40B4-BE49-F238E27FC236}">
                <a16:creationId xmlns:a16="http://schemas.microsoft.com/office/drawing/2014/main" id="{2140559E-3299-4E91-BEA2-4660121167A8}"/>
              </a:ext>
            </a:extLst>
          </p:cNvPr>
          <p:cNvSpPr>
            <a:spLocks noGrp="1"/>
          </p:cNvSpPr>
          <p:nvPr>
            <p:ph type="sldNum" sz="quarter" idx="12"/>
          </p:nvPr>
        </p:nvSpPr>
        <p:spPr/>
        <p:txBody>
          <a:bodyPr/>
          <a:lstStyle>
            <a:lvl1pPr>
              <a:defRPr/>
            </a:lvl1pPr>
          </a:lstStyle>
          <a:p>
            <a:pPr>
              <a:defRPr/>
            </a:pPr>
            <a:fld id="{46FBDFF7-6D45-4330-A7BF-F92997AF4103}" type="slidenum">
              <a:rPr lang="sv-SE"/>
              <a:pPr>
                <a:defRPr/>
              </a:pPr>
              <a:t>‹#›</a:t>
            </a:fld>
            <a:endParaRPr lang="sv-SE"/>
          </a:p>
        </p:txBody>
      </p:sp>
    </p:spTree>
    <p:extLst>
      <p:ext uri="{BB962C8B-B14F-4D97-AF65-F5344CB8AC3E}">
        <p14:creationId xmlns:p14="http://schemas.microsoft.com/office/powerpoint/2010/main" val="351487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D97AC053-1616-4DCB-8368-F8A396CCB983}"/>
              </a:ext>
            </a:extLst>
          </p:cNvPr>
          <p:cNvSpPr>
            <a:spLocks noGrp="1"/>
          </p:cNvSpPr>
          <p:nvPr>
            <p:ph type="dt" sz="half" idx="10"/>
          </p:nvPr>
        </p:nvSpPr>
        <p:spPr/>
        <p:txBody>
          <a:bodyPr/>
          <a:lstStyle>
            <a:lvl1pPr>
              <a:defRPr/>
            </a:lvl1pPr>
          </a:lstStyle>
          <a:p>
            <a:pPr>
              <a:defRPr/>
            </a:pPr>
            <a:fld id="{32573293-3A18-4B44-8CD6-259A757028F8}"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61F0068A-87CD-43DD-A3A5-F4287CB2FCD3}"/>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33243727-CE16-4ACF-9FBB-263A5DACBC5D}"/>
              </a:ext>
            </a:extLst>
          </p:cNvPr>
          <p:cNvSpPr>
            <a:spLocks noGrp="1"/>
          </p:cNvSpPr>
          <p:nvPr>
            <p:ph type="sldNum" sz="quarter" idx="12"/>
          </p:nvPr>
        </p:nvSpPr>
        <p:spPr/>
        <p:txBody>
          <a:bodyPr/>
          <a:lstStyle>
            <a:lvl1pPr>
              <a:defRPr/>
            </a:lvl1pPr>
          </a:lstStyle>
          <a:p>
            <a:pPr>
              <a:defRPr/>
            </a:pPr>
            <a:fld id="{CD6D0247-AF97-4283-B1FE-5182F6E35318}" type="slidenum">
              <a:rPr lang="sv-SE"/>
              <a:pPr>
                <a:defRPr/>
              </a:pPr>
              <a:t>‹#›</a:t>
            </a:fld>
            <a:endParaRPr lang="sv-SE"/>
          </a:p>
        </p:txBody>
      </p:sp>
    </p:spTree>
    <p:extLst>
      <p:ext uri="{BB962C8B-B14F-4D97-AF65-F5344CB8AC3E}">
        <p14:creationId xmlns:p14="http://schemas.microsoft.com/office/powerpoint/2010/main" val="16582762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3">
            <a:extLst>
              <a:ext uri="{FF2B5EF4-FFF2-40B4-BE49-F238E27FC236}">
                <a16:creationId xmlns:a16="http://schemas.microsoft.com/office/drawing/2014/main" id="{52332F07-384E-477E-BAD8-DB771311F03D}"/>
              </a:ext>
            </a:extLst>
          </p:cNvPr>
          <p:cNvSpPr>
            <a:spLocks noGrp="1"/>
          </p:cNvSpPr>
          <p:nvPr>
            <p:ph type="dt" sz="half" idx="10"/>
          </p:nvPr>
        </p:nvSpPr>
        <p:spPr/>
        <p:txBody>
          <a:bodyPr/>
          <a:lstStyle>
            <a:lvl1pPr>
              <a:defRPr/>
            </a:lvl1pPr>
          </a:lstStyle>
          <a:p>
            <a:pPr>
              <a:defRPr/>
            </a:pPr>
            <a:fld id="{74599C61-D4A6-4839-AA8D-2B6E05334CF1}" type="datetimeFigureOut">
              <a:rPr lang="sv-SE"/>
              <a:pPr>
                <a:defRPr/>
              </a:pPr>
              <a:t>2023-08-29</a:t>
            </a:fld>
            <a:endParaRPr lang="sv-SE"/>
          </a:p>
        </p:txBody>
      </p:sp>
      <p:sp>
        <p:nvSpPr>
          <p:cNvPr id="6" name="Platshållare för sidfot 4">
            <a:extLst>
              <a:ext uri="{FF2B5EF4-FFF2-40B4-BE49-F238E27FC236}">
                <a16:creationId xmlns:a16="http://schemas.microsoft.com/office/drawing/2014/main" id="{0F6AD7F8-870E-4C72-A0BC-E3F5BF331C84}"/>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EA106914-DE4A-40E4-BFFF-5B7BE00A505F}"/>
              </a:ext>
            </a:extLst>
          </p:cNvPr>
          <p:cNvSpPr>
            <a:spLocks noGrp="1"/>
          </p:cNvSpPr>
          <p:nvPr>
            <p:ph type="sldNum" sz="quarter" idx="12"/>
          </p:nvPr>
        </p:nvSpPr>
        <p:spPr/>
        <p:txBody>
          <a:bodyPr/>
          <a:lstStyle>
            <a:lvl1pPr>
              <a:defRPr/>
            </a:lvl1pPr>
          </a:lstStyle>
          <a:p>
            <a:pPr>
              <a:defRPr/>
            </a:pPr>
            <a:fld id="{14DD9922-375D-4E22-A4B7-177A354C344F}" type="slidenum">
              <a:rPr lang="sv-SE"/>
              <a:pPr>
                <a:defRPr/>
              </a:pPr>
              <a:t>‹#›</a:t>
            </a:fld>
            <a:endParaRPr lang="sv-SE"/>
          </a:p>
        </p:txBody>
      </p:sp>
    </p:spTree>
    <p:extLst>
      <p:ext uri="{BB962C8B-B14F-4D97-AF65-F5344CB8AC3E}">
        <p14:creationId xmlns:p14="http://schemas.microsoft.com/office/powerpoint/2010/main" val="2452005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3">
            <a:extLst>
              <a:ext uri="{FF2B5EF4-FFF2-40B4-BE49-F238E27FC236}">
                <a16:creationId xmlns:a16="http://schemas.microsoft.com/office/drawing/2014/main" id="{1036F7D1-6CD4-461F-A289-8DAD7695EC68}"/>
              </a:ext>
            </a:extLst>
          </p:cNvPr>
          <p:cNvSpPr>
            <a:spLocks noGrp="1"/>
          </p:cNvSpPr>
          <p:nvPr>
            <p:ph type="dt" sz="half" idx="10"/>
          </p:nvPr>
        </p:nvSpPr>
        <p:spPr/>
        <p:txBody>
          <a:bodyPr/>
          <a:lstStyle>
            <a:lvl1pPr>
              <a:defRPr/>
            </a:lvl1pPr>
          </a:lstStyle>
          <a:p>
            <a:pPr>
              <a:defRPr/>
            </a:pPr>
            <a:fld id="{B2C3C771-55FB-4872-B7E9-991A8ED54F5F}" type="datetimeFigureOut">
              <a:rPr lang="sv-SE"/>
              <a:pPr>
                <a:defRPr/>
              </a:pPr>
              <a:t>2023-08-29</a:t>
            </a:fld>
            <a:endParaRPr lang="sv-SE"/>
          </a:p>
        </p:txBody>
      </p:sp>
      <p:sp>
        <p:nvSpPr>
          <p:cNvPr id="6" name="Platshållare för sidfot 4">
            <a:extLst>
              <a:ext uri="{FF2B5EF4-FFF2-40B4-BE49-F238E27FC236}">
                <a16:creationId xmlns:a16="http://schemas.microsoft.com/office/drawing/2014/main" id="{22F8FF16-BA41-419A-9232-21C406199587}"/>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84B050FD-90CA-49F3-8157-FEAE49901095}"/>
              </a:ext>
            </a:extLst>
          </p:cNvPr>
          <p:cNvSpPr>
            <a:spLocks noGrp="1"/>
          </p:cNvSpPr>
          <p:nvPr>
            <p:ph type="sldNum" sz="quarter" idx="12"/>
          </p:nvPr>
        </p:nvSpPr>
        <p:spPr/>
        <p:txBody>
          <a:bodyPr/>
          <a:lstStyle>
            <a:lvl1pPr>
              <a:defRPr/>
            </a:lvl1pPr>
          </a:lstStyle>
          <a:p>
            <a:pPr>
              <a:defRPr/>
            </a:pPr>
            <a:fld id="{9A94A79D-0ADF-4F24-94B2-9647FC6ADC27}" type="slidenum">
              <a:rPr lang="sv-SE"/>
              <a:pPr>
                <a:defRPr/>
              </a:pPr>
              <a:t>‹#›</a:t>
            </a:fld>
            <a:endParaRPr lang="sv-SE"/>
          </a:p>
        </p:txBody>
      </p:sp>
    </p:spTree>
    <p:extLst>
      <p:ext uri="{BB962C8B-B14F-4D97-AF65-F5344CB8AC3E}">
        <p14:creationId xmlns:p14="http://schemas.microsoft.com/office/powerpoint/2010/main" val="29248784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63CE6086-6564-4008-8FD2-7D991D759D1B}"/>
              </a:ext>
            </a:extLst>
          </p:cNvPr>
          <p:cNvSpPr>
            <a:spLocks noGrp="1"/>
          </p:cNvSpPr>
          <p:nvPr>
            <p:ph type="dt" sz="half" idx="10"/>
          </p:nvPr>
        </p:nvSpPr>
        <p:spPr/>
        <p:txBody>
          <a:bodyPr/>
          <a:lstStyle>
            <a:lvl1pPr>
              <a:defRPr/>
            </a:lvl1pPr>
          </a:lstStyle>
          <a:p>
            <a:pPr>
              <a:defRPr/>
            </a:pPr>
            <a:fld id="{C0D1E025-974F-4AC0-8577-7524D55C6D9B}"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A99BAC0F-9247-42A5-97A1-9DB4F6688A82}"/>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EDC4328E-F0A0-436B-83EC-3D530398DE1F}"/>
              </a:ext>
            </a:extLst>
          </p:cNvPr>
          <p:cNvSpPr>
            <a:spLocks noGrp="1"/>
          </p:cNvSpPr>
          <p:nvPr>
            <p:ph type="sldNum" sz="quarter" idx="12"/>
          </p:nvPr>
        </p:nvSpPr>
        <p:spPr/>
        <p:txBody>
          <a:bodyPr/>
          <a:lstStyle>
            <a:lvl1pPr>
              <a:defRPr/>
            </a:lvl1pPr>
          </a:lstStyle>
          <a:p>
            <a:pPr>
              <a:defRPr/>
            </a:pPr>
            <a:fld id="{351FBE13-4EC6-48A0-B543-F6E81EC183DE}" type="slidenum">
              <a:rPr lang="sv-SE"/>
              <a:pPr>
                <a:defRPr/>
              </a:pPr>
              <a:t>‹#›</a:t>
            </a:fld>
            <a:endParaRPr lang="sv-SE"/>
          </a:p>
        </p:txBody>
      </p:sp>
    </p:spTree>
    <p:extLst>
      <p:ext uri="{BB962C8B-B14F-4D97-AF65-F5344CB8AC3E}">
        <p14:creationId xmlns:p14="http://schemas.microsoft.com/office/powerpoint/2010/main" val="8924387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68A032AA-FD69-4622-9BA3-DCBBAB92CC5D}"/>
              </a:ext>
            </a:extLst>
          </p:cNvPr>
          <p:cNvSpPr>
            <a:spLocks noGrp="1"/>
          </p:cNvSpPr>
          <p:nvPr>
            <p:ph type="dt" sz="half" idx="10"/>
          </p:nvPr>
        </p:nvSpPr>
        <p:spPr/>
        <p:txBody>
          <a:bodyPr/>
          <a:lstStyle>
            <a:lvl1pPr>
              <a:defRPr/>
            </a:lvl1pPr>
          </a:lstStyle>
          <a:p>
            <a:pPr>
              <a:defRPr/>
            </a:pPr>
            <a:fld id="{27FE6351-C7FA-4F82-AFEA-A57968928090}"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0C53C3BA-F363-4B4A-9488-707B93978E4A}"/>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FE16C79C-8733-4F97-951F-C9E58CECD365}"/>
              </a:ext>
            </a:extLst>
          </p:cNvPr>
          <p:cNvSpPr>
            <a:spLocks noGrp="1"/>
          </p:cNvSpPr>
          <p:nvPr>
            <p:ph type="sldNum" sz="quarter" idx="12"/>
          </p:nvPr>
        </p:nvSpPr>
        <p:spPr/>
        <p:txBody>
          <a:bodyPr/>
          <a:lstStyle>
            <a:lvl1pPr>
              <a:defRPr/>
            </a:lvl1pPr>
          </a:lstStyle>
          <a:p>
            <a:pPr>
              <a:defRPr/>
            </a:pPr>
            <a:fld id="{B37BD882-7CD8-4B6B-83FE-B9AB4E52D8BC}" type="slidenum">
              <a:rPr lang="sv-SE"/>
              <a:pPr>
                <a:defRPr/>
              </a:pPr>
              <a:t>‹#›</a:t>
            </a:fld>
            <a:endParaRPr lang="sv-SE"/>
          </a:p>
        </p:txBody>
      </p:sp>
    </p:spTree>
    <p:extLst>
      <p:ext uri="{BB962C8B-B14F-4D97-AF65-F5344CB8AC3E}">
        <p14:creationId xmlns:p14="http://schemas.microsoft.com/office/powerpoint/2010/main" val="20744255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B943BE83-6DFB-4762-A178-C7AACE7B687B}"/>
              </a:ext>
            </a:extLst>
          </p:cNvPr>
          <p:cNvSpPr>
            <a:spLocks noGrp="1"/>
          </p:cNvSpPr>
          <p:nvPr>
            <p:ph type="dt" sz="half" idx="10"/>
          </p:nvPr>
        </p:nvSpPr>
        <p:spPr/>
        <p:txBody>
          <a:bodyPr/>
          <a:lstStyle>
            <a:lvl1pPr>
              <a:defRPr/>
            </a:lvl1pPr>
          </a:lstStyle>
          <a:p>
            <a:pPr>
              <a:defRPr/>
            </a:pPr>
            <a:fld id="{8E033A2F-A98E-4904-BEEF-C7DDA302373C}"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41EBCB3E-5196-4796-BD23-EE5AB3409D6F}"/>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D021433C-B893-445E-8961-C258D0B3F177}"/>
              </a:ext>
            </a:extLst>
          </p:cNvPr>
          <p:cNvSpPr>
            <a:spLocks noGrp="1"/>
          </p:cNvSpPr>
          <p:nvPr>
            <p:ph type="sldNum" sz="quarter" idx="12"/>
          </p:nvPr>
        </p:nvSpPr>
        <p:spPr/>
        <p:txBody>
          <a:bodyPr/>
          <a:lstStyle>
            <a:lvl1pPr>
              <a:defRPr/>
            </a:lvl1pPr>
          </a:lstStyle>
          <a:p>
            <a:pPr>
              <a:defRPr/>
            </a:pPr>
            <a:fld id="{C184DA6E-C7A5-4592-A409-C576433C7D5F}" type="slidenum">
              <a:rPr lang="sv-SE"/>
              <a:pPr>
                <a:defRPr/>
              </a:pPr>
              <a:t>‹#›</a:t>
            </a:fld>
            <a:endParaRPr lang="sv-SE"/>
          </a:p>
        </p:txBody>
      </p:sp>
    </p:spTree>
    <p:extLst>
      <p:ext uri="{BB962C8B-B14F-4D97-AF65-F5344CB8AC3E}">
        <p14:creationId xmlns:p14="http://schemas.microsoft.com/office/powerpoint/2010/main" val="3063155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8A165894-3840-4170-A399-16634DCADEF2}"/>
              </a:ext>
            </a:extLst>
          </p:cNvPr>
          <p:cNvSpPr>
            <a:spLocks noGrp="1"/>
          </p:cNvSpPr>
          <p:nvPr>
            <p:ph type="dt" sz="half" idx="10"/>
          </p:nvPr>
        </p:nvSpPr>
        <p:spPr/>
        <p:txBody>
          <a:bodyPr/>
          <a:lstStyle>
            <a:lvl1pPr>
              <a:defRPr/>
            </a:lvl1pPr>
          </a:lstStyle>
          <a:p>
            <a:pPr>
              <a:defRPr/>
            </a:pPr>
            <a:fld id="{E2DFA142-A3E0-4E4E-8E85-4100CC62CBC8}"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259F0F64-FB71-4BBF-BD7A-82E1506E4193}"/>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9C99E622-FF86-43B8-9DA9-BDE6022F2B60}"/>
              </a:ext>
            </a:extLst>
          </p:cNvPr>
          <p:cNvSpPr>
            <a:spLocks noGrp="1"/>
          </p:cNvSpPr>
          <p:nvPr>
            <p:ph type="sldNum" sz="quarter" idx="12"/>
          </p:nvPr>
        </p:nvSpPr>
        <p:spPr/>
        <p:txBody>
          <a:bodyPr/>
          <a:lstStyle>
            <a:lvl1pPr>
              <a:defRPr/>
            </a:lvl1pPr>
          </a:lstStyle>
          <a:p>
            <a:pPr>
              <a:defRPr/>
            </a:pPr>
            <a:fld id="{B85DBB11-C98D-44DA-B0E2-680724E30949}" type="slidenum">
              <a:rPr lang="sv-SE"/>
              <a:pPr>
                <a:defRPr/>
              </a:pPr>
              <a:t>‹#›</a:t>
            </a:fld>
            <a:endParaRPr lang="sv-SE"/>
          </a:p>
        </p:txBody>
      </p:sp>
    </p:spTree>
    <p:extLst>
      <p:ext uri="{BB962C8B-B14F-4D97-AF65-F5344CB8AC3E}">
        <p14:creationId xmlns:p14="http://schemas.microsoft.com/office/powerpoint/2010/main" val="8489243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10299882-1148-4EEA-B0C0-BF0F90B06533}"/>
              </a:ext>
            </a:extLst>
          </p:cNvPr>
          <p:cNvSpPr>
            <a:spLocks noGrp="1"/>
          </p:cNvSpPr>
          <p:nvPr>
            <p:ph type="dt" sz="half" idx="10"/>
          </p:nvPr>
        </p:nvSpPr>
        <p:spPr/>
        <p:txBody>
          <a:bodyPr/>
          <a:lstStyle>
            <a:lvl1pPr>
              <a:defRPr/>
            </a:lvl1pPr>
          </a:lstStyle>
          <a:p>
            <a:pPr>
              <a:defRPr/>
            </a:pPr>
            <a:fld id="{F0D54282-6D94-4943-9793-2A38537E5AF3}"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47ACD2DF-32E9-447F-AAC1-F14F6AF57218}"/>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21AAEFD4-6963-414B-995F-C0E17E798C76}"/>
              </a:ext>
            </a:extLst>
          </p:cNvPr>
          <p:cNvSpPr>
            <a:spLocks noGrp="1"/>
          </p:cNvSpPr>
          <p:nvPr>
            <p:ph type="sldNum" sz="quarter" idx="12"/>
          </p:nvPr>
        </p:nvSpPr>
        <p:spPr/>
        <p:txBody>
          <a:bodyPr/>
          <a:lstStyle>
            <a:lvl1pPr>
              <a:defRPr/>
            </a:lvl1pPr>
          </a:lstStyle>
          <a:p>
            <a:pPr>
              <a:defRPr/>
            </a:pPr>
            <a:fld id="{9117C143-7FAA-4B29-BF28-4DF0657C6079}" type="slidenum">
              <a:rPr lang="sv-SE"/>
              <a:pPr>
                <a:defRPr/>
              </a:pPr>
              <a:t>‹#›</a:t>
            </a:fld>
            <a:endParaRPr lang="sv-SE"/>
          </a:p>
        </p:txBody>
      </p:sp>
    </p:spTree>
    <p:extLst>
      <p:ext uri="{BB962C8B-B14F-4D97-AF65-F5344CB8AC3E}">
        <p14:creationId xmlns:p14="http://schemas.microsoft.com/office/powerpoint/2010/main" val="37985494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3">
            <a:extLst>
              <a:ext uri="{FF2B5EF4-FFF2-40B4-BE49-F238E27FC236}">
                <a16:creationId xmlns:a16="http://schemas.microsoft.com/office/drawing/2014/main" id="{9F0EC915-EA11-45D2-9EC4-84A72096EB4F}"/>
              </a:ext>
            </a:extLst>
          </p:cNvPr>
          <p:cNvSpPr>
            <a:spLocks noGrp="1"/>
          </p:cNvSpPr>
          <p:nvPr>
            <p:ph type="dt" sz="half" idx="10"/>
          </p:nvPr>
        </p:nvSpPr>
        <p:spPr/>
        <p:txBody>
          <a:bodyPr/>
          <a:lstStyle>
            <a:lvl1pPr>
              <a:defRPr/>
            </a:lvl1pPr>
          </a:lstStyle>
          <a:p>
            <a:pPr>
              <a:defRPr/>
            </a:pPr>
            <a:fld id="{B2F2B956-A0EC-4D0B-BD34-84A3E04330E8}" type="datetimeFigureOut">
              <a:rPr lang="sv-SE"/>
              <a:pPr>
                <a:defRPr/>
              </a:pPr>
              <a:t>2023-08-29</a:t>
            </a:fld>
            <a:endParaRPr lang="sv-SE"/>
          </a:p>
        </p:txBody>
      </p:sp>
      <p:sp>
        <p:nvSpPr>
          <p:cNvPr id="6" name="Platshållare för sidfot 4">
            <a:extLst>
              <a:ext uri="{FF2B5EF4-FFF2-40B4-BE49-F238E27FC236}">
                <a16:creationId xmlns:a16="http://schemas.microsoft.com/office/drawing/2014/main" id="{9DD896C1-BCF1-4885-9517-AB74CF8B5E5C}"/>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63F9C208-3952-41B8-924C-67984107B93B}"/>
              </a:ext>
            </a:extLst>
          </p:cNvPr>
          <p:cNvSpPr>
            <a:spLocks noGrp="1"/>
          </p:cNvSpPr>
          <p:nvPr>
            <p:ph type="sldNum" sz="quarter" idx="12"/>
          </p:nvPr>
        </p:nvSpPr>
        <p:spPr/>
        <p:txBody>
          <a:bodyPr/>
          <a:lstStyle>
            <a:lvl1pPr>
              <a:defRPr/>
            </a:lvl1pPr>
          </a:lstStyle>
          <a:p>
            <a:pPr>
              <a:defRPr/>
            </a:pPr>
            <a:fld id="{85F75F80-F8B0-4A88-A8E5-BB363EE10E91}" type="slidenum">
              <a:rPr lang="sv-SE"/>
              <a:pPr>
                <a:defRPr/>
              </a:pPr>
              <a:t>‹#›</a:t>
            </a:fld>
            <a:endParaRPr lang="sv-SE"/>
          </a:p>
        </p:txBody>
      </p:sp>
    </p:spTree>
    <p:extLst>
      <p:ext uri="{BB962C8B-B14F-4D97-AF65-F5344CB8AC3E}">
        <p14:creationId xmlns:p14="http://schemas.microsoft.com/office/powerpoint/2010/main" val="38250176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3">
            <a:extLst>
              <a:ext uri="{FF2B5EF4-FFF2-40B4-BE49-F238E27FC236}">
                <a16:creationId xmlns:a16="http://schemas.microsoft.com/office/drawing/2014/main" id="{A572A1C4-4CDF-4F5D-B937-A8B2DE2B3654}"/>
              </a:ext>
            </a:extLst>
          </p:cNvPr>
          <p:cNvSpPr>
            <a:spLocks noGrp="1"/>
          </p:cNvSpPr>
          <p:nvPr>
            <p:ph type="dt" sz="half" idx="10"/>
          </p:nvPr>
        </p:nvSpPr>
        <p:spPr/>
        <p:txBody>
          <a:bodyPr/>
          <a:lstStyle>
            <a:lvl1pPr>
              <a:defRPr/>
            </a:lvl1pPr>
          </a:lstStyle>
          <a:p>
            <a:pPr>
              <a:defRPr/>
            </a:pPr>
            <a:fld id="{6DD1DE63-6907-4AA2-8AD4-78C84001F393}" type="datetimeFigureOut">
              <a:rPr lang="sv-SE"/>
              <a:pPr>
                <a:defRPr/>
              </a:pPr>
              <a:t>2023-08-29</a:t>
            </a:fld>
            <a:endParaRPr lang="sv-SE"/>
          </a:p>
        </p:txBody>
      </p:sp>
      <p:sp>
        <p:nvSpPr>
          <p:cNvPr id="8" name="Platshållare för sidfot 4">
            <a:extLst>
              <a:ext uri="{FF2B5EF4-FFF2-40B4-BE49-F238E27FC236}">
                <a16:creationId xmlns:a16="http://schemas.microsoft.com/office/drawing/2014/main" id="{C990842D-2BD6-453B-8C88-377F5AE4AA28}"/>
              </a:ext>
            </a:extLst>
          </p:cNvPr>
          <p:cNvSpPr>
            <a:spLocks noGrp="1"/>
          </p:cNvSpPr>
          <p:nvPr>
            <p:ph type="ftr" sz="quarter" idx="11"/>
          </p:nvPr>
        </p:nvSpPr>
        <p:spPr/>
        <p:txBody>
          <a:bodyPr/>
          <a:lstStyle>
            <a:lvl1pPr>
              <a:defRPr/>
            </a:lvl1pPr>
          </a:lstStyle>
          <a:p>
            <a:pPr>
              <a:defRPr/>
            </a:pPr>
            <a:endParaRPr lang="sv-SE"/>
          </a:p>
        </p:txBody>
      </p:sp>
      <p:sp>
        <p:nvSpPr>
          <p:cNvPr id="9" name="Platshållare för bildnummer 5">
            <a:extLst>
              <a:ext uri="{FF2B5EF4-FFF2-40B4-BE49-F238E27FC236}">
                <a16:creationId xmlns:a16="http://schemas.microsoft.com/office/drawing/2014/main" id="{0D7D7706-3C25-4D5B-A94E-9E70D0581E16}"/>
              </a:ext>
            </a:extLst>
          </p:cNvPr>
          <p:cNvSpPr>
            <a:spLocks noGrp="1"/>
          </p:cNvSpPr>
          <p:nvPr>
            <p:ph type="sldNum" sz="quarter" idx="12"/>
          </p:nvPr>
        </p:nvSpPr>
        <p:spPr/>
        <p:txBody>
          <a:bodyPr/>
          <a:lstStyle>
            <a:lvl1pPr>
              <a:defRPr/>
            </a:lvl1pPr>
          </a:lstStyle>
          <a:p>
            <a:pPr>
              <a:defRPr/>
            </a:pPr>
            <a:fld id="{154FEB67-B749-4DB4-891E-AA145B3544E3}" type="slidenum">
              <a:rPr lang="sv-SE"/>
              <a:pPr>
                <a:defRPr/>
              </a:pPr>
              <a:t>‹#›</a:t>
            </a:fld>
            <a:endParaRPr lang="sv-SE"/>
          </a:p>
        </p:txBody>
      </p:sp>
    </p:spTree>
    <p:extLst>
      <p:ext uri="{BB962C8B-B14F-4D97-AF65-F5344CB8AC3E}">
        <p14:creationId xmlns:p14="http://schemas.microsoft.com/office/powerpoint/2010/main" val="5919907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datum 3">
            <a:extLst>
              <a:ext uri="{FF2B5EF4-FFF2-40B4-BE49-F238E27FC236}">
                <a16:creationId xmlns:a16="http://schemas.microsoft.com/office/drawing/2014/main" id="{F1871D04-B3E4-4871-8128-2DBBFD284FC1}"/>
              </a:ext>
            </a:extLst>
          </p:cNvPr>
          <p:cNvSpPr>
            <a:spLocks noGrp="1"/>
          </p:cNvSpPr>
          <p:nvPr>
            <p:ph type="dt" sz="half" idx="10"/>
          </p:nvPr>
        </p:nvSpPr>
        <p:spPr/>
        <p:txBody>
          <a:bodyPr/>
          <a:lstStyle>
            <a:lvl1pPr>
              <a:defRPr/>
            </a:lvl1pPr>
          </a:lstStyle>
          <a:p>
            <a:pPr>
              <a:defRPr/>
            </a:pPr>
            <a:fld id="{2EE8B919-E476-4195-80B5-79E8EAFFCEC8}" type="datetimeFigureOut">
              <a:rPr lang="sv-SE"/>
              <a:pPr>
                <a:defRPr/>
              </a:pPr>
              <a:t>2023-08-29</a:t>
            </a:fld>
            <a:endParaRPr lang="sv-SE"/>
          </a:p>
        </p:txBody>
      </p:sp>
      <p:sp>
        <p:nvSpPr>
          <p:cNvPr id="4" name="Platshållare för sidfot 4">
            <a:extLst>
              <a:ext uri="{FF2B5EF4-FFF2-40B4-BE49-F238E27FC236}">
                <a16:creationId xmlns:a16="http://schemas.microsoft.com/office/drawing/2014/main" id="{8D7D0C33-F5F8-4843-8E24-6C360A895874}"/>
              </a:ext>
            </a:extLst>
          </p:cNvPr>
          <p:cNvSpPr>
            <a:spLocks noGrp="1"/>
          </p:cNvSpPr>
          <p:nvPr>
            <p:ph type="ftr" sz="quarter" idx="11"/>
          </p:nvPr>
        </p:nvSpPr>
        <p:spPr/>
        <p:txBody>
          <a:bodyPr/>
          <a:lstStyle>
            <a:lvl1pPr>
              <a:defRPr/>
            </a:lvl1pPr>
          </a:lstStyle>
          <a:p>
            <a:pPr>
              <a:defRPr/>
            </a:pPr>
            <a:endParaRPr lang="sv-SE"/>
          </a:p>
        </p:txBody>
      </p:sp>
      <p:sp>
        <p:nvSpPr>
          <p:cNvPr id="5" name="Platshållare för bildnummer 5">
            <a:extLst>
              <a:ext uri="{FF2B5EF4-FFF2-40B4-BE49-F238E27FC236}">
                <a16:creationId xmlns:a16="http://schemas.microsoft.com/office/drawing/2014/main" id="{2AD4A11A-A58B-40FE-AC4B-0E62297CBB38}"/>
              </a:ext>
            </a:extLst>
          </p:cNvPr>
          <p:cNvSpPr>
            <a:spLocks noGrp="1"/>
          </p:cNvSpPr>
          <p:nvPr>
            <p:ph type="sldNum" sz="quarter" idx="12"/>
          </p:nvPr>
        </p:nvSpPr>
        <p:spPr/>
        <p:txBody>
          <a:bodyPr/>
          <a:lstStyle>
            <a:lvl1pPr>
              <a:defRPr/>
            </a:lvl1pPr>
          </a:lstStyle>
          <a:p>
            <a:pPr>
              <a:defRPr/>
            </a:pPr>
            <a:fld id="{C0563224-B187-420C-9BA2-FF6D91B47C48}" type="slidenum">
              <a:rPr lang="sv-SE"/>
              <a:pPr>
                <a:defRPr/>
              </a:pPr>
              <a:t>‹#›</a:t>
            </a:fld>
            <a:endParaRPr lang="sv-SE"/>
          </a:p>
        </p:txBody>
      </p:sp>
    </p:spTree>
    <p:extLst>
      <p:ext uri="{BB962C8B-B14F-4D97-AF65-F5344CB8AC3E}">
        <p14:creationId xmlns:p14="http://schemas.microsoft.com/office/powerpoint/2010/main" val="2406097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3">
            <a:extLst>
              <a:ext uri="{FF2B5EF4-FFF2-40B4-BE49-F238E27FC236}">
                <a16:creationId xmlns:a16="http://schemas.microsoft.com/office/drawing/2014/main" id="{145A8142-8B3D-4C0A-8A9F-00D7385243E8}"/>
              </a:ext>
            </a:extLst>
          </p:cNvPr>
          <p:cNvSpPr>
            <a:spLocks noGrp="1"/>
          </p:cNvSpPr>
          <p:nvPr>
            <p:ph type="dt" sz="half" idx="10"/>
          </p:nvPr>
        </p:nvSpPr>
        <p:spPr/>
        <p:txBody>
          <a:bodyPr/>
          <a:lstStyle>
            <a:lvl1pPr>
              <a:defRPr/>
            </a:lvl1pPr>
          </a:lstStyle>
          <a:p>
            <a:pPr>
              <a:defRPr/>
            </a:pPr>
            <a:fld id="{A41EC195-8BB8-4BC5-B4CB-95B17C69BAA7}" type="datetimeFigureOut">
              <a:rPr lang="sv-SE"/>
              <a:pPr>
                <a:defRPr/>
              </a:pPr>
              <a:t>2023-08-29</a:t>
            </a:fld>
            <a:endParaRPr lang="sv-SE"/>
          </a:p>
        </p:txBody>
      </p:sp>
      <p:sp>
        <p:nvSpPr>
          <p:cNvPr id="6" name="Platshållare för sidfot 4">
            <a:extLst>
              <a:ext uri="{FF2B5EF4-FFF2-40B4-BE49-F238E27FC236}">
                <a16:creationId xmlns:a16="http://schemas.microsoft.com/office/drawing/2014/main" id="{625CD467-3647-4D22-A341-3C58A6B77794}"/>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56871421-76C6-48AF-87CD-39BA628BEDC8}"/>
              </a:ext>
            </a:extLst>
          </p:cNvPr>
          <p:cNvSpPr>
            <a:spLocks noGrp="1"/>
          </p:cNvSpPr>
          <p:nvPr>
            <p:ph type="sldNum" sz="quarter" idx="12"/>
          </p:nvPr>
        </p:nvSpPr>
        <p:spPr/>
        <p:txBody>
          <a:bodyPr/>
          <a:lstStyle>
            <a:lvl1pPr>
              <a:defRPr/>
            </a:lvl1pPr>
          </a:lstStyle>
          <a:p>
            <a:pPr>
              <a:defRPr/>
            </a:pPr>
            <a:fld id="{89178361-30D4-4A31-A114-F7622AE3D109}" type="slidenum">
              <a:rPr lang="sv-SE"/>
              <a:pPr>
                <a:defRPr/>
              </a:pPr>
              <a:t>‹#›</a:t>
            </a:fld>
            <a:endParaRPr lang="sv-SE"/>
          </a:p>
        </p:txBody>
      </p:sp>
    </p:spTree>
    <p:extLst>
      <p:ext uri="{BB962C8B-B14F-4D97-AF65-F5344CB8AC3E}">
        <p14:creationId xmlns:p14="http://schemas.microsoft.com/office/powerpoint/2010/main" val="39611602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ECB1C019-DE56-48BB-B30B-DA458E692A43}"/>
              </a:ext>
            </a:extLst>
          </p:cNvPr>
          <p:cNvSpPr>
            <a:spLocks noGrp="1"/>
          </p:cNvSpPr>
          <p:nvPr>
            <p:ph type="dt" sz="half" idx="10"/>
          </p:nvPr>
        </p:nvSpPr>
        <p:spPr/>
        <p:txBody>
          <a:bodyPr/>
          <a:lstStyle>
            <a:lvl1pPr>
              <a:defRPr/>
            </a:lvl1pPr>
          </a:lstStyle>
          <a:p>
            <a:pPr>
              <a:defRPr/>
            </a:pPr>
            <a:fld id="{F98D730C-EBA0-4BD8-9599-69AB1B64FEEB}" type="datetimeFigureOut">
              <a:rPr lang="sv-SE"/>
              <a:pPr>
                <a:defRPr/>
              </a:pPr>
              <a:t>2023-08-29</a:t>
            </a:fld>
            <a:endParaRPr lang="sv-SE"/>
          </a:p>
        </p:txBody>
      </p:sp>
      <p:sp>
        <p:nvSpPr>
          <p:cNvPr id="3" name="Platshållare för sidfot 4">
            <a:extLst>
              <a:ext uri="{FF2B5EF4-FFF2-40B4-BE49-F238E27FC236}">
                <a16:creationId xmlns:a16="http://schemas.microsoft.com/office/drawing/2014/main" id="{A6FBBE6F-2E5A-4F17-BB11-52C02F961924}"/>
              </a:ext>
            </a:extLst>
          </p:cNvPr>
          <p:cNvSpPr>
            <a:spLocks noGrp="1"/>
          </p:cNvSpPr>
          <p:nvPr>
            <p:ph type="ftr" sz="quarter" idx="11"/>
          </p:nvPr>
        </p:nvSpPr>
        <p:spPr/>
        <p:txBody>
          <a:bodyPr/>
          <a:lstStyle>
            <a:lvl1pPr>
              <a:defRPr/>
            </a:lvl1pPr>
          </a:lstStyle>
          <a:p>
            <a:pPr>
              <a:defRPr/>
            </a:pPr>
            <a:endParaRPr lang="sv-SE"/>
          </a:p>
        </p:txBody>
      </p:sp>
      <p:sp>
        <p:nvSpPr>
          <p:cNvPr id="4" name="Platshållare för bildnummer 5">
            <a:extLst>
              <a:ext uri="{FF2B5EF4-FFF2-40B4-BE49-F238E27FC236}">
                <a16:creationId xmlns:a16="http://schemas.microsoft.com/office/drawing/2014/main" id="{AD9FDC40-0AB2-4838-A022-0A89A3627D22}"/>
              </a:ext>
            </a:extLst>
          </p:cNvPr>
          <p:cNvSpPr>
            <a:spLocks noGrp="1"/>
          </p:cNvSpPr>
          <p:nvPr>
            <p:ph type="sldNum" sz="quarter" idx="12"/>
          </p:nvPr>
        </p:nvSpPr>
        <p:spPr/>
        <p:txBody>
          <a:bodyPr/>
          <a:lstStyle>
            <a:lvl1pPr>
              <a:defRPr/>
            </a:lvl1pPr>
          </a:lstStyle>
          <a:p>
            <a:pPr>
              <a:defRPr/>
            </a:pPr>
            <a:fld id="{00DCF1F5-3E33-4399-8336-E25509A1B3CA}" type="slidenum">
              <a:rPr lang="sv-SE"/>
              <a:pPr>
                <a:defRPr/>
              </a:pPr>
              <a:t>‹#›</a:t>
            </a:fld>
            <a:endParaRPr lang="sv-SE"/>
          </a:p>
        </p:txBody>
      </p:sp>
    </p:spTree>
    <p:extLst>
      <p:ext uri="{BB962C8B-B14F-4D97-AF65-F5344CB8AC3E}">
        <p14:creationId xmlns:p14="http://schemas.microsoft.com/office/powerpoint/2010/main" val="14246381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3">
            <a:extLst>
              <a:ext uri="{FF2B5EF4-FFF2-40B4-BE49-F238E27FC236}">
                <a16:creationId xmlns:a16="http://schemas.microsoft.com/office/drawing/2014/main" id="{2315E9C5-BCB8-4ED8-961D-2100D011A33F}"/>
              </a:ext>
            </a:extLst>
          </p:cNvPr>
          <p:cNvSpPr>
            <a:spLocks noGrp="1"/>
          </p:cNvSpPr>
          <p:nvPr>
            <p:ph type="dt" sz="half" idx="10"/>
          </p:nvPr>
        </p:nvSpPr>
        <p:spPr/>
        <p:txBody>
          <a:bodyPr/>
          <a:lstStyle>
            <a:lvl1pPr>
              <a:defRPr/>
            </a:lvl1pPr>
          </a:lstStyle>
          <a:p>
            <a:pPr>
              <a:defRPr/>
            </a:pPr>
            <a:fld id="{87A8DD80-7EBA-409C-B008-2EA3BECD32B8}" type="datetimeFigureOut">
              <a:rPr lang="sv-SE"/>
              <a:pPr>
                <a:defRPr/>
              </a:pPr>
              <a:t>2023-08-29</a:t>
            </a:fld>
            <a:endParaRPr lang="sv-SE"/>
          </a:p>
        </p:txBody>
      </p:sp>
      <p:sp>
        <p:nvSpPr>
          <p:cNvPr id="6" name="Platshållare för sidfot 4">
            <a:extLst>
              <a:ext uri="{FF2B5EF4-FFF2-40B4-BE49-F238E27FC236}">
                <a16:creationId xmlns:a16="http://schemas.microsoft.com/office/drawing/2014/main" id="{AF3D567B-1E53-44DD-AA56-166E586F5F9B}"/>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01B9646C-EFD3-4F6F-89FD-C2D030F2AC25}"/>
              </a:ext>
            </a:extLst>
          </p:cNvPr>
          <p:cNvSpPr>
            <a:spLocks noGrp="1"/>
          </p:cNvSpPr>
          <p:nvPr>
            <p:ph type="sldNum" sz="quarter" idx="12"/>
          </p:nvPr>
        </p:nvSpPr>
        <p:spPr/>
        <p:txBody>
          <a:bodyPr/>
          <a:lstStyle>
            <a:lvl1pPr>
              <a:defRPr/>
            </a:lvl1pPr>
          </a:lstStyle>
          <a:p>
            <a:pPr>
              <a:defRPr/>
            </a:pPr>
            <a:fld id="{5A588EB4-BDE6-4B3F-A480-93C3FD447B92}" type="slidenum">
              <a:rPr lang="sv-SE"/>
              <a:pPr>
                <a:defRPr/>
              </a:pPr>
              <a:t>‹#›</a:t>
            </a:fld>
            <a:endParaRPr lang="sv-SE"/>
          </a:p>
        </p:txBody>
      </p:sp>
    </p:spTree>
    <p:extLst>
      <p:ext uri="{BB962C8B-B14F-4D97-AF65-F5344CB8AC3E}">
        <p14:creationId xmlns:p14="http://schemas.microsoft.com/office/powerpoint/2010/main" val="3927934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3">
            <a:extLst>
              <a:ext uri="{FF2B5EF4-FFF2-40B4-BE49-F238E27FC236}">
                <a16:creationId xmlns:a16="http://schemas.microsoft.com/office/drawing/2014/main" id="{09326679-CDDF-4CEC-A107-14EEF6271A76}"/>
              </a:ext>
            </a:extLst>
          </p:cNvPr>
          <p:cNvSpPr>
            <a:spLocks noGrp="1"/>
          </p:cNvSpPr>
          <p:nvPr>
            <p:ph type="dt" sz="half" idx="10"/>
          </p:nvPr>
        </p:nvSpPr>
        <p:spPr/>
        <p:txBody>
          <a:bodyPr/>
          <a:lstStyle>
            <a:lvl1pPr>
              <a:defRPr/>
            </a:lvl1pPr>
          </a:lstStyle>
          <a:p>
            <a:pPr>
              <a:defRPr/>
            </a:pPr>
            <a:fld id="{B867574B-B926-44FB-A4A8-4B3D9A52BE79}" type="datetimeFigureOut">
              <a:rPr lang="sv-SE"/>
              <a:pPr>
                <a:defRPr/>
              </a:pPr>
              <a:t>2023-08-29</a:t>
            </a:fld>
            <a:endParaRPr lang="sv-SE"/>
          </a:p>
        </p:txBody>
      </p:sp>
      <p:sp>
        <p:nvSpPr>
          <p:cNvPr id="6" name="Platshållare för sidfot 4">
            <a:extLst>
              <a:ext uri="{FF2B5EF4-FFF2-40B4-BE49-F238E27FC236}">
                <a16:creationId xmlns:a16="http://schemas.microsoft.com/office/drawing/2014/main" id="{11CD4F6E-DCC4-4905-96E0-4DD40F16E089}"/>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FB5CCFB4-7569-4A22-9A3D-F067BF7019A4}"/>
              </a:ext>
            </a:extLst>
          </p:cNvPr>
          <p:cNvSpPr>
            <a:spLocks noGrp="1"/>
          </p:cNvSpPr>
          <p:nvPr>
            <p:ph type="sldNum" sz="quarter" idx="12"/>
          </p:nvPr>
        </p:nvSpPr>
        <p:spPr/>
        <p:txBody>
          <a:bodyPr/>
          <a:lstStyle>
            <a:lvl1pPr>
              <a:defRPr/>
            </a:lvl1pPr>
          </a:lstStyle>
          <a:p>
            <a:pPr>
              <a:defRPr/>
            </a:pPr>
            <a:fld id="{641A0211-DBEA-4EEC-9F92-3553DD4AB4CC}" type="slidenum">
              <a:rPr lang="sv-SE"/>
              <a:pPr>
                <a:defRPr/>
              </a:pPr>
              <a:t>‹#›</a:t>
            </a:fld>
            <a:endParaRPr lang="sv-SE"/>
          </a:p>
        </p:txBody>
      </p:sp>
    </p:spTree>
    <p:extLst>
      <p:ext uri="{BB962C8B-B14F-4D97-AF65-F5344CB8AC3E}">
        <p14:creationId xmlns:p14="http://schemas.microsoft.com/office/powerpoint/2010/main" val="5398882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A6498C97-B7D9-48C8-A7D6-2561C0049512}"/>
              </a:ext>
            </a:extLst>
          </p:cNvPr>
          <p:cNvSpPr>
            <a:spLocks noGrp="1"/>
          </p:cNvSpPr>
          <p:nvPr>
            <p:ph type="dt" sz="half" idx="10"/>
          </p:nvPr>
        </p:nvSpPr>
        <p:spPr/>
        <p:txBody>
          <a:bodyPr/>
          <a:lstStyle>
            <a:lvl1pPr>
              <a:defRPr/>
            </a:lvl1pPr>
          </a:lstStyle>
          <a:p>
            <a:pPr>
              <a:defRPr/>
            </a:pPr>
            <a:fld id="{1162A50D-DAB5-49EE-812A-24D44F038CE1}"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F1464BF5-4EB6-4566-A09B-A0E3D264FA66}"/>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38A30593-631F-4B6A-8220-79A980A4B0AE}"/>
              </a:ext>
            </a:extLst>
          </p:cNvPr>
          <p:cNvSpPr>
            <a:spLocks noGrp="1"/>
          </p:cNvSpPr>
          <p:nvPr>
            <p:ph type="sldNum" sz="quarter" idx="12"/>
          </p:nvPr>
        </p:nvSpPr>
        <p:spPr/>
        <p:txBody>
          <a:bodyPr/>
          <a:lstStyle>
            <a:lvl1pPr>
              <a:defRPr/>
            </a:lvl1pPr>
          </a:lstStyle>
          <a:p>
            <a:pPr>
              <a:defRPr/>
            </a:pPr>
            <a:fld id="{F66B5E20-C433-4B85-9121-3C0AC8DBB132}" type="slidenum">
              <a:rPr lang="sv-SE"/>
              <a:pPr>
                <a:defRPr/>
              </a:pPr>
              <a:t>‹#›</a:t>
            </a:fld>
            <a:endParaRPr lang="sv-SE"/>
          </a:p>
        </p:txBody>
      </p:sp>
    </p:spTree>
    <p:extLst>
      <p:ext uri="{BB962C8B-B14F-4D97-AF65-F5344CB8AC3E}">
        <p14:creationId xmlns:p14="http://schemas.microsoft.com/office/powerpoint/2010/main" val="24675790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9B7C9A80-0D67-4EFF-9A58-91543660138C}"/>
              </a:ext>
            </a:extLst>
          </p:cNvPr>
          <p:cNvSpPr>
            <a:spLocks noGrp="1"/>
          </p:cNvSpPr>
          <p:nvPr>
            <p:ph type="dt" sz="half" idx="10"/>
          </p:nvPr>
        </p:nvSpPr>
        <p:spPr/>
        <p:txBody>
          <a:bodyPr/>
          <a:lstStyle>
            <a:lvl1pPr>
              <a:defRPr/>
            </a:lvl1pPr>
          </a:lstStyle>
          <a:p>
            <a:pPr>
              <a:defRPr/>
            </a:pPr>
            <a:fld id="{8A7A24A8-6CAC-47EC-B7D2-FC069DFF4226}"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960B0B24-5E82-4460-AE89-3637FBFEF664}"/>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3EBD8883-A7A7-477E-9B61-406073D1213C}"/>
              </a:ext>
            </a:extLst>
          </p:cNvPr>
          <p:cNvSpPr>
            <a:spLocks noGrp="1"/>
          </p:cNvSpPr>
          <p:nvPr>
            <p:ph type="sldNum" sz="quarter" idx="12"/>
          </p:nvPr>
        </p:nvSpPr>
        <p:spPr/>
        <p:txBody>
          <a:bodyPr/>
          <a:lstStyle>
            <a:lvl1pPr>
              <a:defRPr/>
            </a:lvl1pPr>
          </a:lstStyle>
          <a:p>
            <a:pPr>
              <a:defRPr/>
            </a:pPr>
            <a:fld id="{6CBA63D9-CA62-4D51-AE6B-228B3F62386D}" type="slidenum">
              <a:rPr lang="sv-SE"/>
              <a:pPr>
                <a:defRPr/>
              </a:pPr>
              <a:t>‹#›</a:t>
            </a:fld>
            <a:endParaRPr lang="sv-SE"/>
          </a:p>
        </p:txBody>
      </p:sp>
    </p:spTree>
    <p:extLst>
      <p:ext uri="{BB962C8B-B14F-4D97-AF65-F5344CB8AC3E}">
        <p14:creationId xmlns:p14="http://schemas.microsoft.com/office/powerpoint/2010/main" val="6343403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A5E543F1-44F0-4269-8267-1F054CC8133F}"/>
              </a:ext>
            </a:extLst>
          </p:cNvPr>
          <p:cNvSpPr>
            <a:spLocks noGrp="1"/>
          </p:cNvSpPr>
          <p:nvPr>
            <p:ph type="dt" sz="half" idx="10"/>
          </p:nvPr>
        </p:nvSpPr>
        <p:spPr/>
        <p:txBody>
          <a:bodyPr/>
          <a:lstStyle>
            <a:lvl1pPr>
              <a:defRPr/>
            </a:lvl1pPr>
          </a:lstStyle>
          <a:p>
            <a:pPr>
              <a:defRPr/>
            </a:pPr>
            <a:fld id="{BA18ACD4-08C0-49AA-A0F4-89E14E4CB9E0}"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965744A2-FB01-4305-A1EF-5306BE67DD60}"/>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AE20FA49-91FA-437D-9193-1470F6D4E45D}"/>
              </a:ext>
            </a:extLst>
          </p:cNvPr>
          <p:cNvSpPr>
            <a:spLocks noGrp="1"/>
          </p:cNvSpPr>
          <p:nvPr>
            <p:ph type="sldNum" sz="quarter" idx="12"/>
          </p:nvPr>
        </p:nvSpPr>
        <p:spPr/>
        <p:txBody>
          <a:bodyPr/>
          <a:lstStyle>
            <a:lvl1pPr>
              <a:defRPr/>
            </a:lvl1pPr>
          </a:lstStyle>
          <a:p>
            <a:pPr>
              <a:defRPr/>
            </a:pPr>
            <a:fld id="{CFA4F966-E793-4E15-8164-F08E66D197D0}" type="slidenum">
              <a:rPr lang="sv-SE"/>
              <a:pPr>
                <a:defRPr/>
              </a:pPr>
              <a:t>‹#›</a:t>
            </a:fld>
            <a:endParaRPr lang="sv-SE"/>
          </a:p>
        </p:txBody>
      </p:sp>
    </p:spTree>
    <p:extLst>
      <p:ext uri="{BB962C8B-B14F-4D97-AF65-F5344CB8AC3E}">
        <p14:creationId xmlns:p14="http://schemas.microsoft.com/office/powerpoint/2010/main" val="2098808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70FC2487-7F0A-4402-8FE2-FBF495ABE5F4}"/>
              </a:ext>
            </a:extLst>
          </p:cNvPr>
          <p:cNvSpPr>
            <a:spLocks noGrp="1"/>
          </p:cNvSpPr>
          <p:nvPr>
            <p:ph type="dt" sz="half" idx="10"/>
          </p:nvPr>
        </p:nvSpPr>
        <p:spPr/>
        <p:txBody>
          <a:bodyPr/>
          <a:lstStyle>
            <a:lvl1pPr>
              <a:defRPr/>
            </a:lvl1pPr>
          </a:lstStyle>
          <a:p>
            <a:pPr>
              <a:defRPr/>
            </a:pPr>
            <a:fld id="{C04998B1-3B79-4C66-92DF-843C1939880E}"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9A7E806A-49AB-4FCA-BADA-24CE3C97B6B4}"/>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D44166D8-E9CB-4B31-95CF-2EA9449EDEC1}"/>
              </a:ext>
            </a:extLst>
          </p:cNvPr>
          <p:cNvSpPr>
            <a:spLocks noGrp="1"/>
          </p:cNvSpPr>
          <p:nvPr>
            <p:ph type="sldNum" sz="quarter" idx="12"/>
          </p:nvPr>
        </p:nvSpPr>
        <p:spPr/>
        <p:txBody>
          <a:bodyPr/>
          <a:lstStyle>
            <a:lvl1pPr>
              <a:defRPr/>
            </a:lvl1pPr>
          </a:lstStyle>
          <a:p>
            <a:pPr>
              <a:defRPr/>
            </a:pPr>
            <a:fld id="{F3E7E77D-D03A-4E3D-A34E-898A7F15F831}" type="slidenum">
              <a:rPr lang="sv-SE"/>
              <a:pPr>
                <a:defRPr/>
              </a:pPr>
              <a:t>‹#›</a:t>
            </a:fld>
            <a:endParaRPr lang="sv-SE"/>
          </a:p>
        </p:txBody>
      </p:sp>
    </p:spTree>
    <p:extLst>
      <p:ext uri="{BB962C8B-B14F-4D97-AF65-F5344CB8AC3E}">
        <p14:creationId xmlns:p14="http://schemas.microsoft.com/office/powerpoint/2010/main" val="24855723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469A0C66-84A1-44C6-A61A-20B85925A268}"/>
              </a:ext>
            </a:extLst>
          </p:cNvPr>
          <p:cNvSpPr>
            <a:spLocks noGrp="1"/>
          </p:cNvSpPr>
          <p:nvPr>
            <p:ph type="dt" sz="half" idx="10"/>
          </p:nvPr>
        </p:nvSpPr>
        <p:spPr/>
        <p:txBody>
          <a:bodyPr/>
          <a:lstStyle>
            <a:lvl1pPr>
              <a:defRPr/>
            </a:lvl1pPr>
          </a:lstStyle>
          <a:p>
            <a:pPr>
              <a:defRPr/>
            </a:pPr>
            <a:fld id="{65776944-5966-4673-836E-FD6094A5B485}"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E57E0B70-D1D3-4289-BDB8-8B31FBD4352D}"/>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AD161A17-1F39-448C-A7C6-39DA5830677D}"/>
              </a:ext>
            </a:extLst>
          </p:cNvPr>
          <p:cNvSpPr>
            <a:spLocks noGrp="1"/>
          </p:cNvSpPr>
          <p:nvPr>
            <p:ph type="sldNum" sz="quarter" idx="12"/>
          </p:nvPr>
        </p:nvSpPr>
        <p:spPr/>
        <p:txBody>
          <a:bodyPr/>
          <a:lstStyle>
            <a:lvl1pPr>
              <a:defRPr/>
            </a:lvl1pPr>
          </a:lstStyle>
          <a:p>
            <a:pPr>
              <a:defRPr/>
            </a:pPr>
            <a:fld id="{0241C066-0713-41A8-94BC-D9F8CB19966C}" type="slidenum">
              <a:rPr lang="sv-SE"/>
              <a:pPr>
                <a:defRPr/>
              </a:pPr>
              <a:t>‹#›</a:t>
            </a:fld>
            <a:endParaRPr lang="sv-SE"/>
          </a:p>
        </p:txBody>
      </p:sp>
    </p:spTree>
    <p:extLst>
      <p:ext uri="{BB962C8B-B14F-4D97-AF65-F5344CB8AC3E}">
        <p14:creationId xmlns:p14="http://schemas.microsoft.com/office/powerpoint/2010/main" val="4576158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3">
            <a:extLst>
              <a:ext uri="{FF2B5EF4-FFF2-40B4-BE49-F238E27FC236}">
                <a16:creationId xmlns:a16="http://schemas.microsoft.com/office/drawing/2014/main" id="{8301DEDD-BF47-4B5C-89AF-33B8D42E7096}"/>
              </a:ext>
            </a:extLst>
          </p:cNvPr>
          <p:cNvSpPr>
            <a:spLocks noGrp="1"/>
          </p:cNvSpPr>
          <p:nvPr>
            <p:ph type="dt" sz="half" idx="10"/>
          </p:nvPr>
        </p:nvSpPr>
        <p:spPr/>
        <p:txBody>
          <a:bodyPr/>
          <a:lstStyle>
            <a:lvl1pPr>
              <a:defRPr/>
            </a:lvl1pPr>
          </a:lstStyle>
          <a:p>
            <a:pPr>
              <a:defRPr/>
            </a:pPr>
            <a:fld id="{56355CC8-AC67-423B-9C6A-8331E0FAD1C8}" type="datetimeFigureOut">
              <a:rPr lang="sv-SE"/>
              <a:pPr>
                <a:defRPr/>
              </a:pPr>
              <a:t>2023-08-29</a:t>
            </a:fld>
            <a:endParaRPr lang="sv-SE"/>
          </a:p>
        </p:txBody>
      </p:sp>
      <p:sp>
        <p:nvSpPr>
          <p:cNvPr id="6" name="Platshållare för sidfot 4">
            <a:extLst>
              <a:ext uri="{FF2B5EF4-FFF2-40B4-BE49-F238E27FC236}">
                <a16:creationId xmlns:a16="http://schemas.microsoft.com/office/drawing/2014/main" id="{37FE081B-6549-4301-B07B-A1131BA873A6}"/>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4812FD46-8D76-4549-970A-46E3407BF59C}"/>
              </a:ext>
            </a:extLst>
          </p:cNvPr>
          <p:cNvSpPr>
            <a:spLocks noGrp="1"/>
          </p:cNvSpPr>
          <p:nvPr>
            <p:ph type="sldNum" sz="quarter" idx="12"/>
          </p:nvPr>
        </p:nvSpPr>
        <p:spPr/>
        <p:txBody>
          <a:bodyPr/>
          <a:lstStyle>
            <a:lvl1pPr>
              <a:defRPr/>
            </a:lvl1pPr>
          </a:lstStyle>
          <a:p>
            <a:pPr>
              <a:defRPr/>
            </a:pPr>
            <a:fld id="{7DAB7707-E428-4065-B91C-B81F1C561E87}" type="slidenum">
              <a:rPr lang="sv-SE"/>
              <a:pPr>
                <a:defRPr/>
              </a:pPr>
              <a:t>‹#›</a:t>
            </a:fld>
            <a:endParaRPr lang="sv-SE"/>
          </a:p>
        </p:txBody>
      </p:sp>
    </p:spTree>
    <p:extLst>
      <p:ext uri="{BB962C8B-B14F-4D97-AF65-F5344CB8AC3E}">
        <p14:creationId xmlns:p14="http://schemas.microsoft.com/office/powerpoint/2010/main" val="37437125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3">
            <a:extLst>
              <a:ext uri="{FF2B5EF4-FFF2-40B4-BE49-F238E27FC236}">
                <a16:creationId xmlns:a16="http://schemas.microsoft.com/office/drawing/2014/main" id="{F4C20FE5-6BF4-4606-B301-A3EAAFE7C189}"/>
              </a:ext>
            </a:extLst>
          </p:cNvPr>
          <p:cNvSpPr>
            <a:spLocks noGrp="1"/>
          </p:cNvSpPr>
          <p:nvPr>
            <p:ph type="dt" sz="half" idx="10"/>
          </p:nvPr>
        </p:nvSpPr>
        <p:spPr/>
        <p:txBody>
          <a:bodyPr/>
          <a:lstStyle>
            <a:lvl1pPr>
              <a:defRPr/>
            </a:lvl1pPr>
          </a:lstStyle>
          <a:p>
            <a:pPr>
              <a:defRPr/>
            </a:pPr>
            <a:fld id="{7FA8A378-A651-465B-9FB0-321CC3539222}" type="datetimeFigureOut">
              <a:rPr lang="sv-SE"/>
              <a:pPr>
                <a:defRPr/>
              </a:pPr>
              <a:t>2023-08-29</a:t>
            </a:fld>
            <a:endParaRPr lang="sv-SE"/>
          </a:p>
        </p:txBody>
      </p:sp>
      <p:sp>
        <p:nvSpPr>
          <p:cNvPr id="8" name="Platshållare för sidfot 4">
            <a:extLst>
              <a:ext uri="{FF2B5EF4-FFF2-40B4-BE49-F238E27FC236}">
                <a16:creationId xmlns:a16="http://schemas.microsoft.com/office/drawing/2014/main" id="{0BD883D4-6342-461C-97C8-ADF79E5FEFD1}"/>
              </a:ext>
            </a:extLst>
          </p:cNvPr>
          <p:cNvSpPr>
            <a:spLocks noGrp="1"/>
          </p:cNvSpPr>
          <p:nvPr>
            <p:ph type="ftr" sz="quarter" idx="11"/>
          </p:nvPr>
        </p:nvSpPr>
        <p:spPr/>
        <p:txBody>
          <a:bodyPr/>
          <a:lstStyle>
            <a:lvl1pPr>
              <a:defRPr/>
            </a:lvl1pPr>
          </a:lstStyle>
          <a:p>
            <a:pPr>
              <a:defRPr/>
            </a:pPr>
            <a:endParaRPr lang="sv-SE"/>
          </a:p>
        </p:txBody>
      </p:sp>
      <p:sp>
        <p:nvSpPr>
          <p:cNvPr id="9" name="Platshållare för bildnummer 5">
            <a:extLst>
              <a:ext uri="{FF2B5EF4-FFF2-40B4-BE49-F238E27FC236}">
                <a16:creationId xmlns:a16="http://schemas.microsoft.com/office/drawing/2014/main" id="{B63DC9E6-E7D7-4100-A6F8-8ED8E034304C}"/>
              </a:ext>
            </a:extLst>
          </p:cNvPr>
          <p:cNvSpPr>
            <a:spLocks noGrp="1"/>
          </p:cNvSpPr>
          <p:nvPr>
            <p:ph type="sldNum" sz="quarter" idx="12"/>
          </p:nvPr>
        </p:nvSpPr>
        <p:spPr/>
        <p:txBody>
          <a:bodyPr/>
          <a:lstStyle>
            <a:lvl1pPr>
              <a:defRPr/>
            </a:lvl1pPr>
          </a:lstStyle>
          <a:p>
            <a:pPr>
              <a:defRPr/>
            </a:pPr>
            <a:fld id="{ACE26F3D-12FD-4AC4-998A-E2AC4AA92813}" type="slidenum">
              <a:rPr lang="sv-SE"/>
              <a:pPr>
                <a:defRPr/>
              </a:pPr>
              <a:t>‹#›</a:t>
            </a:fld>
            <a:endParaRPr lang="sv-SE"/>
          </a:p>
        </p:txBody>
      </p:sp>
    </p:spTree>
    <p:extLst>
      <p:ext uri="{BB962C8B-B14F-4D97-AF65-F5344CB8AC3E}">
        <p14:creationId xmlns:p14="http://schemas.microsoft.com/office/powerpoint/2010/main" val="40475764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3">
            <a:extLst>
              <a:ext uri="{FF2B5EF4-FFF2-40B4-BE49-F238E27FC236}">
                <a16:creationId xmlns:a16="http://schemas.microsoft.com/office/drawing/2014/main" id="{EE48DD8D-5363-4897-801F-C4DCA7E43DD3}"/>
              </a:ext>
            </a:extLst>
          </p:cNvPr>
          <p:cNvSpPr>
            <a:spLocks noGrp="1"/>
          </p:cNvSpPr>
          <p:nvPr>
            <p:ph type="dt" sz="half" idx="10"/>
          </p:nvPr>
        </p:nvSpPr>
        <p:spPr/>
        <p:txBody>
          <a:bodyPr/>
          <a:lstStyle>
            <a:lvl1pPr>
              <a:defRPr/>
            </a:lvl1pPr>
          </a:lstStyle>
          <a:p>
            <a:pPr>
              <a:defRPr/>
            </a:pPr>
            <a:fld id="{4CF2F15C-642D-489D-BA8C-E3606274C37F}" type="datetimeFigureOut">
              <a:rPr lang="sv-SE"/>
              <a:pPr>
                <a:defRPr/>
              </a:pPr>
              <a:t>2023-08-29</a:t>
            </a:fld>
            <a:endParaRPr lang="sv-SE"/>
          </a:p>
        </p:txBody>
      </p:sp>
      <p:sp>
        <p:nvSpPr>
          <p:cNvPr id="8" name="Platshållare för sidfot 4">
            <a:extLst>
              <a:ext uri="{FF2B5EF4-FFF2-40B4-BE49-F238E27FC236}">
                <a16:creationId xmlns:a16="http://schemas.microsoft.com/office/drawing/2014/main" id="{CF8ED46C-A1D4-4E9F-85D6-C166D3040397}"/>
              </a:ext>
            </a:extLst>
          </p:cNvPr>
          <p:cNvSpPr>
            <a:spLocks noGrp="1"/>
          </p:cNvSpPr>
          <p:nvPr>
            <p:ph type="ftr" sz="quarter" idx="11"/>
          </p:nvPr>
        </p:nvSpPr>
        <p:spPr/>
        <p:txBody>
          <a:bodyPr/>
          <a:lstStyle>
            <a:lvl1pPr>
              <a:defRPr/>
            </a:lvl1pPr>
          </a:lstStyle>
          <a:p>
            <a:pPr>
              <a:defRPr/>
            </a:pPr>
            <a:endParaRPr lang="sv-SE"/>
          </a:p>
        </p:txBody>
      </p:sp>
      <p:sp>
        <p:nvSpPr>
          <p:cNvPr id="9" name="Platshållare för bildnummer 5">
            <a:extLst>
              <a:ext uri="{FF2B5EF4-FFF2-40B4-BE49-F238E27FC236}">
                <a16:creationId xmlns:a16="http://schemas.microsoft.com/office/drawing/2014/main" id="{F7BF9C50-F941-41A8-B17F-5454B1E0E89C}"/>
              </a:ext>
            </a:extLst>
          </p:cNvPr>
          <p:cNvSpPr>
            <a:spLocks noGrp="1"/>
          </p:cNvSpPr>
          <p:nvPr>
            <p:ph type="sldNum" sz="quarter" idx="12"/>
          </p:nvPr>
        </p:nvSpPr>
        <p:spPr/>
        <p:txBody>
          <a:bodyPr/>
          <a:lstStyle>
            <a:lvl1pPr>
              <a:defRPr/>
            </a:lvl1pPr>
          </a:lstStyle>
          <a:p>
            <a:pPr>
              <a:defRPr/>
            </a:pPr>
            <a:fld id="{FBC7A3BE-5709-4CAF-B149-421884BCFB83}" type="slidenum">
              <a:rPr lang="sv-SE"/>
              <a:pPr>
                <a:defRPr/>
              </a:pPr>
              <a:t>‹#›</a:t>
            </a:fld>
            <a:endParaRPr lang="sv-SE"/>
          </a:p>
        </p:txBody>
      </p:sp>
    </p:spTree>
    <p:extLst>
      <p:ext uri="{BB962C8B-B14F-4D97-AF65-F5344CB8AC3E}">
        <p14:creationId xmlns:p14="http://schemas.microsoft.com/office/powerpoint/2010/main" val="17775789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datum 3">
            <a:extLst>
              <a:ext uri="{FF2B5EF4-FFF2-40B4-BE49-F238E27FC236}">
                <a16:creationId xmlns:a16="http://schemas.microsoft.com/office/drawing/2014/main" id="{6FEDEA73-22AE-4944-AE7F-B0E44A459E69}"/>
              </a:ext>
            </a:extLst>
          </p:cNvPr>
          <p:cNvSpPr>
            <a:spLocks noGrp="1"/>
          </p:cNvSpPr>
          <p:nvPr>
            <p:ph type="dt" sz="half" idx="10"/>
          </p:nvPr>
        </p:nvSpPr>
        <p:spPr/>
        <p:txBody>
          <a:bodyPr/>
          <a:lstStyle>
            <a:lvl1pPr>
              <a:defRPr/>
            </a:lvl1pPr>
          </a:lstStyle>
          <a:p>
            <a:pPr>
              <a:defRPr/>
            </a:pPr>
            <a:fld id="{A66A919A-AE6D-4E8A-9971-4B58B124CB0A}" type="datetimeFigureOut">
              <a:rPr lang="sv-SE"/>
              <a:pPr>
                <a:defRPr/>
              </a:pPr>
              <a:t>2023-08-29</a:t>
            </a:fld>
            <a:endParaRPr lang="sv-SE"/>
          </a:p>
        </p:txBody>
      </p:sp>
      <p:sp>
        <p:nvSpPr>
          <p:cNvPr id="4" name="Platshållare för sidfot 4">
            <a:extLst>
              <a:ext uri="{FF2B5EF4-FFF2-40B4-BE49-F238E27FC236}">
                <a16:creationId xmlns:a16="http://schemas.microsoft.com/office/drawing/2014/main" id="{64A5FC58-1C07-4D6B-BC8E-38B355F34577}"/>
              </a:ext>
            </a:extLst>
          </p:cNvPr>
          <p:cNvSpPr>
            <a:spLocks noGrp="1"/>
          </p:cNvSpPr>
          <p:nvPr>
            <p:ph type="ftr" sz="quarter" idx="11"/>
          </p:nvPr>
        </p:nvSpPr>
        <p:spPr/>
        <p:txBody>
          <a:bodyPr/>
          <a:lstStyle>
            <a:lvl1pPr>
              <a:defRPr/>
            </a:lvl1pPr>
          </a:lstStyle>
          <a:p>
            <a:pPr>
              <a:defRPr/>
            </a:pPr>
            <a:endParaRPr lang="sv-SE"/>
          </a:p>
        </p:txBody>
      </p:sp>
      <p:sp>
        <p:nvSpPr>
          <p:cNvPr id="5" name="Platshållare för bildnummer 5">
            <a:extLst>
              <a:ext uri="{FF2B5EF4-FFF2-40B4-BE49-F238E27FC236}">
                <a16:creationId xmlns:a16="http://schemas.microsoft.com/office/drawing/2014/main" id="{282CDC9C-6FBA-4B8F-87CD-3AE606ECE812}"/>
              </a:ext>
            </a:extLst>
          </p:cNvPr>
          <p:cNvSpPr>
            <a:spLocks noGrp="1"/>
          </p:cNvSpPr>
          <p:nvPr>
            <p:ph type="sldNum" sz="quarter" idx="12"/>
          </p:nvPr>
        </p:nvSpPr>
        <p:spPr/>
        <p:txBody>
          <a:bodyPr/>
          <a:lstStyle>
            <a:lvl1pPr>
              <a:defRPr/>
            </a:lvl1pPr>
          </a:lstStyle>
          <a:p>
            <a:pPr>
              <a:defRPr/>
            </a:pPr>
            <a:fld id="{9169D491-39B1-443B-9682-803D2156DD48}" type="slidenum">
              <a:rPr lang="sv-SE"/>
              <a:pPr>
                <a:defRPr/>
              </a:pPr>
              <a:t>‹#›</a:t>
            </a:fld>
            <a:endParaRPr lang="sv-SE"/>
          </a:p>
        </p:txBody>
      </p:sp>
    </p:spTree>
    <p:extLst>
      <p:ext uri="{BB962C8B-B14F-4D97-AF65-F5344CB8AC3E}">
        <p14:creationId xmlns:p14="http://schemas.microsoft.com/office/powerpoint/2010/main" val="6871503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B4397901-CD30-4DF0-A595-C19D3D7BD2BE}"/>
              </a:ext>
            </a:extLst>
          </p:cNvPr>
          <p:cNvSpPr>
            <a:spLocks noGrp="1"/>
          </p:cNvSpPr>
          <p:nvPr>
            <p:ph type="dt" sz="half" idx="10"/>
          </p:nvPr>
        </p:nvSpPr>
        <p:spPr/>
        <p:txBody>
          <a:bodyPr/>
          <a:lstStyle>
            <a:lvl1pPr>
              <a:defRPr/>
            </a:lvl1pPr>
          </a:lstStyle>
          <a:p>
            <a:pPr>
              <a:defRPr/>
            </a:pPr>
            <a:fld id="{C51BDC99-4B14-4643-9839-62FFBF185EB1}" type="datetimeFigureOut">
              <a:rPr lang="sv-SE"/>
              <a:pPr>
                <a:defRPr/>
              </a:pPr>
              <a:t>2023-08-29</a:t>
            </a:fld>
            <a:endParaRPr lang="sv-SE"/>
          </a:p>
        </p:txBody>
      </p:sp>
      <p:sp>
        <p:nvSpPr>
          <p:cNvPr id="3" name="Platshållare för sidfot 4">
            <a:extLst>
              <a:ext uri="{FF2B5EF4-FFF2-40B4-BE49-F238E27FC236}">
                <a16:creationId xmlns:a16="http://schemas.microsoft.com/office/drawing/2014/main" id="{A3B13BDB-3019-422C-B94F-5269CA92CEE4}"/>
              </a:ext>
            </a:extLst>
          </p:cNvPr>
          <p:cNvSpPr>
            <a:spLocks noGrp="1"/>
          </p:cNvSpPr>
          <p:nvPr>
            <p:ph type="ftr" sz="quarter" idx="11"/>
          </p:nvPr>
        </p:nvSpPr>
        <p:spPr/>
        <p:txBody>
          <a:bodyPr/>
          <a:lstStyle>
            <a:lvl1pPr>
              <a:defRPr/>
            </a:lvl1pPr>
          </a:lstStyle>
          <a:p>
            <a:pPr>
              <a:defRPr/>
            </a:pPr>
            <a:endParaRPr lang="sv-SE"/>
          </a:p>
        </p:txBody>
      </p:sp>
      <p:sp>
        <p:nvSpPr>
          <p:cNvPr id="4" name="Platshållare för bildnummer 5">
            <a:extLst>
              <a:ext uri="{FF2B5EF4-FFF2-40B4-BE49-F238E27FC236}">
                <a16:creationId xmlns:a16="http://schemas.microsoft.com/office/drawing/2014/main" id="{017A79D2-ED1D-421D-8A2A-1E821AF3B4B1}"/>
              </a:ext>
            </a:extLst>
          </p:cNvPr>
          <p:cNvSpPr>
            <a:spLocks noGrp="1"/>
          </p:cNvSpPr>
          <p:nvPr>
            <p:ph type="sldNum" sz="quarter" idx="12"/>
          </p:nvPr>
        </p:nvSpPr>
        <p:spPr/>
        <p:txBody>
          <a:bodyPr/>
          <a:lstStyle>
            <a:lvl1pPr>
              <a:defRPr/>
            </a:lvl1pPr>
          </a:lstStyle>
          <a:p>
            <a:pPr>
              <a:defRPr/>
            </a:pPr>
            <a:fld id="{C1C17730-2065-4575-AD07-E03D9DC7B636}" type="slidenum">
              <a:rPr lang="sv-SE"/>
              <a:pPr>
                <a:defRPr/>
              </a:pPr>
              <a:t>‹#›</a:t>
            </a:fld>
            <a:endParaRPr lang="sv-SE"/>
          </a:p>
        </p:txBody>
      </p:sp>
    </p:spTree>
    <p:extLst>
      <p:ext uri="{BB962C8B-B14F-4D97-AF65-F5344CB8AC3E}">
        <p14:creationId xmlns:p14="http://schemas.microsoft.com/office/powerpoint/2010/main" val="19882389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3">
            <a:extLst>
              <a:ext uri="{FF2B5EF4-FFF2-40B4-BE49-F238E27FC236}">
                <a16:creationId xmlns:a16="http://schemas.microsoft.com/office/drawing/2014/main" id="{6C0C1E16-B6FD-4788-950C-811BA1E857AD}"/>
              </a:ext>
            </a:extLst>
          </p:cNvPr>
          <p:cNvSpPr>
            <a:spLocks noGrp="1"/>
          </p:cNvSpPr>
          <p:nvPr>
            <p:ph type="dt" sz="half" idx="10"/>
          </p:nvPr>
        </p:nvSpPr>
        <p:spPr/>
        <p:txBody>
          <a:bodyPr/>
          <a:lstStyle>
            <a:lvl1pPr>
              <a:defRPr/>
            </a:lvl1pPr>
          </a:lstStyle>
          <a:p>
            <a:pPr>
              <a:defRPr/>
            </a:pPr>
            <a:fld id="{904F279A-F40D-4448-AB52-3C67F4EA36D9}" type="datetimeFigureOut">
              <a:rPr lang="sv-SE"/>
              <a:pPr>
                <a:defRPr/>
              </a:pPr>
              <a:t>2023-08-29</a:t>
            </a:fld>
            <a:endParaRPr lang="sv-SE"/>
          </a:p>
        </p:txBody>
      </p:sp>
      <p:sp>
        <p:nvSpPr>
          <p:cNvPr id="6" name="Platshållare för sidfot 4">
            <a:extLst>
              <a:ext uri="{FF2B5EF4-FFF2-40B4-BE49-F238E27FC236}">
                <a16:creationId xmlns:a16="http://schemas.microsoft.com/office/drawing/2014/main" id="{7A9D9BFB-3188-492A-B1F3-BA15872F7301}"/>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158E483B-2272-46CD-8A6B-4099CD333E14}"/>
              </a:ext>
            </a:extLst>
          </p:cNvPr>
          <p:cNvSpPr>
            <a:spLocks noGrp="1"/>
          </p:cNvSpPr>
          <p:nvPr>
            <p:ph type="sldNum" sz="quarter" idx="12"/>
          </p:nvPr>
        </p:nvSpPr>
        <p:spPr/>
        <p:txBody>
          <a:bodyPr/>
          <a:lstStyle>
            <a:lvl1pPr>
              <a:defRPr/>
            </a:lvl1pPr>
          </a:lstStyle>
          <a:p>
            <a:pPr>
              <a:defRPr/>
            </a:pPr>
            <a:fld id="{E5B5CEE6-6614-4825-AC23-D5E101264CB8}" type="slidenum">
              <a:rPr lang="sv-SE"/>
              <a:pPr>
                <a:defRPr/>
              </a:pPr>
              <a:t>‹#›</a:t>
            </a:fld>
            <a:endParaRPr lang="sv-SE"/>
          </a:p>
        </p:txBody>
      </p:sp>
    </p:spTree>
    <p:extLst>
      <p:ext uri="{BB962C8B-B14F-4D97-AF65-F5344CB8AC3E}">
        <p14:creationId xmlns:p14="http://schemas.microsoft.com/office/powerpoint/2010/main" val="33238323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3">
            <a:extLst>
              <a:ext uri="{FF2B5EF4-FFF2-40B4-BE49-F238E27FC236}">
                <a16:creationId xmlns:a16="http://schemas.microsoft.com/office/drawing/2014/main" id="{C65E3E28-D817-4298-A35E-784A54F52F3A}"/>
              </a:ext>
            </a:extLst>
          </p:cNvPr>
          <p:cNvSpPr>
            <a:spLocks noGrp="1"/>
          </p:cNvSpPr>
          <p:nvPr>
            <p:ph type="dt" sz="half" idx="10"/>
          </p:nvPr>
        </p:nvSpPr>
        <p:spPr/>
        <p:txBody>
          <a:bodyPr/>
          <a:lstStyle>
            <a:lvl1pPr>
              <a:defRPr/>
            </a:lvl1pPr>
          </a:lstStyle>
          <a:p>
            <a:pPr>
              <a:defRPr/>
            </a:pPr>
            <a:fld id="{54EBD09C-0819-4360-8D83-4D1AB7350028}" type="datetimeFigureOut">
              <a:rPr lang="sv-SE"/>
              <a:pPr>
                <a:defRPr/>
              </a:pPr>
              <a:t>2023-08-29</a:t>
            </a:fld>
            <a:endParaRPr lang="sv-SE"/>
          </a:p>
        </p:txBody>
      </p:sp>
      <p:sp>
        <p:nvSpPr>
          <p:cNvPr id="6" name="Platshållare för sidfot 4">
            <a:extLst>
              <a:ext uri="{FF2B5EF4-FFF2-40B4-BE49-F238E27FC236}">
                <a16:creationId xmlns:a16="http://schemas.microsoft.com/office/drawing/2014/main" id="{C51A7A40-2315-4460-8C3E-11B075EBC5D5}"/>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721CDD15-4140-439A-8D5E-A83D1DDCEBA1}"/>
              </a:ext>
            </a:extLst>
          </p:cNvPr>
          <p:cNvSpPr>
            <a:spLocks noGrp="1"/>
          </p:cNvSpPr>
          <p:nvPr>
            <p:ph type="sldNum" sz="quarter" idx="12"/>
          </p:nvPr>
        </p:nvSpPr>
        <p:spPr/>
        <p:txBody>
          <a:bodyPr/>
          <a:lstStyle>
            <a:lvl1pPr>
              <a:defRPr/>
            </a:lvl1pPr>
          </a:lstStyle>
          <a:p>
            <a:pPr>
              <a:defRPr/>
            </a:pPr>
            <a:fld id="{2B2E0CB5-DA65-4292-BE77-0DA8901DBCDF}" type="slidenum">
              <a:rPr lang="sv-SE"/>
              <a:pPr>
                <a:defRPr/>
              </a:pPr>
              <a:t>‹#›</a:t>
            </a:fld>
            <a:endParaRPr lang="sv-SE"/>
          </a:p>
        </p:txBody>
      </p:sp>
    </p:spTree>
    <p:extLst>
      <p:ext uri="{BB962C8B-B14F-4D97-AF65-F5344CB8AC3E}">
        <p14:creationId xmlns:p14="http://schemas.microsoft.com/office/powerpoint/2010/main" val="6951522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66616FA5-1945-4FC8-A15D-3D043C16BFCC}"/>
              </a:ext>
            </a:extLst>
          </p:cNvPr>
          <p:cNvSpPr>
            <a:spLocks noGrp="1"/>
          </p:cNvSpPr>
          <p:nvPr>
            <p:ph type="dt" sz="half" idx="10"/>
          </p:nvPr>
        </p:nvSpPr>
        <p:spPr/>
        <p:txBody>
          <a:bodyPr/>
          <a:lstStyle>
            <a:lvl1pPr>
              <a:defRPr/>
            </a:lvl1pPr>
          </a:lstStyle>
          <a:p>
            <a:pPr>
              <a:defRPr/>
            </a:pPr>
            <a:fld id="{DA49AB34-2CFA-43BF-86AD-4E5D63B4DA61}"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9EDDC02C-F870-4B06-8984-85F497281229}"/>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546DC0CD-AD5D-4065-999C-B7CB71EE4F56}"/>
              </a:ext>
            </a:extLst>
          </p:cNvPr>
          <p:cNvSpPr>
            <a:spLocks noGrp="1"/>
          </p:cNvSpPr>
          <p:nvPr>
            <p:ph type="sldNum" sz="quarter" idx="12"/>
          </p:nvPr>
        </p:nvSpPr>
        <p:spPr/>
        <p:txBody>
          <a:bodyPr/>
          <a:lstStyle>
            <a:lvl1pPr>
              <a:defRPr/>
            </a:lvl1pPr>
          </a:lstStyle>
          <a:p>
            <a:pPr>
              <a:defRPr/>
            </a:pPr>
            <a:fld id="{7B06E475-08E5-4F1E-B69F-127055109618}" type="slidenum">
              <a:rPr lang="sv-SE"/>
              <a:pPr>
                <a:defRPr/>
              </a:pPr>
              <a:t>‹#›</a:t>
            </a:fld>
            <a:endParaRPr lang="sv-SE"/>
          </a:p>
        </p:txBody>
      </p:sp>
    </p:spTree>
    <p:extLst>
      <p:ext uri="{BB962C8B-B14F-4D97-AF65-F5344CB8AC3E}">
        <p14:creationId xmlns:p14="http://schemas.microsoft.com/office/powerpoint/2010/main" val="17909593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940B8709-C3F9-4AF6-B99A-9D0107186879}"/>
              </a:ext>
            </a:extLst>
          </p:cNvPr>
          <p:cNvSpPr>
            <a:spLocks noGrp="1"/>
          </p:cNvSpPr>
          <p:nvPr>
            <p:ph type="dt" sz="half" idx="10"/>
          </p:nvPr>
        </p:nvSpPr>
        <p:spPr/>
        <p:txBody>
          <a:bodyPr/>
          <a:lstStyle>
            <a:lvl1pPr>
              <a:defRPr/>
            </a:lvl1pPr>
          </a:lstStyle>
          <a:p>
            <a:pPr>
              <a:defRPr/>
            </a:pPr>
            <a:fld id="{9CCCFC8E-F0BF-4EF0-BEC1-4B5CFC141499}"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6745EA37-05C4-40B9-A0B7-D5BEA154E722}"/>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F48F7E03-DBEF-4DE2-A4D2-AB188BE645E4}"/>
              </a:ext>
            </a:extLst>
          </p:cNvPr>
          <p:cNvSpPr>
            <a:spLocks noGrp="1"/>
          </p:cNvSpPr>
          <p:nvPr>
            <p:ph type="sldNum" sz="quarter" idx="12"/>
          </p:nvPr>
        </p:nvSpPr>
        <p:spPr/>
        <p:txBody>
          <a:bodyPr/>
          <a:lstStyle>
            <a:lvl1pPr>
              <a:defRPr/>
            </a:lvl1pPr>
          </a:lstStyle>
          <a:p>
            <a:pPr>
              <a:defRPr/>
            </a:pPr>
            <a:fld id="{622EA93F-5331-424A-ADEA-C91709C43976}" type="slidenum">
              <a:rPr lang="sv-SE"/>
              <a:pPr>
                <a:defRPr/>
              </a:pPr>
              <a:t>‹#›</a:t>
            </a:fld>
            <a:endParaRPr lang="sv-SE"/>
          </a:p>
        </p:txBody>
      </p:sp>
    </p:spTree>
    <p:extLst>
      <p:ext uri="{BB962C8B-B14F-4D97-AF65-F5344CB8AC3E}">
        <p14:creationId xmlns:p14="http://schemas.microsoft.com/office/powerpoint/2010/main" val="19160969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25B5F272-7A38-4A1E-8E6D-B857FD50A557}"/>
              </a:ext>
            </a:extLst>
          </p:cNvPr>
          <p:cNvSpPr>
            <a:spLocks noGrp="1"/>
          </p:cNvSpPr>
          <p:nvPr>
            <p:ph type="dt" sz="half" idx="10"/>
          </p:nvPr>
        </p:nvSpPr>
        <p:spPr/>
        <p:txBody>
          <a:bodyPr/>
          <a:lstStyle>
            <a:lvl1pPr>
              <a:defRPr/>
            </a:lvl1pPr>
          </a:lstStyle>
          <a:p>
            <a:pPr>
              <a:defRPr/>
            </a:pPr>
            <a:fld id="{6A9F247F-44A7-4193-B0EB-66E9B147EF8C}"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6E42EB73-217A-4B1E-96F2-FEF85D6833A4}"/>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2EC71F1E-4A72-42AC-9105-9DD35675C965}"/>
              </a:ext>
            </a:extLst>
          </p:cNvPr>
          <p:cNvSpPr>
            <a:spLocks noGrp="1"/>
          </p:cNvSpPr>
          <p:nvPr>
            <p:ph type="sldNum" sz="quarter" idx="12"/>
          </p:nvPr>
        </p:nvSpPr>
        <p:spPr/>
        <p:txBody>
          <a:bodyPr/>
          <a:lstStyle>
            <a:lvl1pPr>
              <a:defRPr/>
            </a:lvl1pPr>
          </a:lstStyle>
          <a:p>
            <a:pPr>
              <a:defRPr/>
            </a:pPr>
            <a:fld id="{961CBFE7-21B1-4F1A-BF2A-8FF2789BEF6E}" type="slidenum">
              <a:rPr lang="sv-SE"/>
              <a:pPr>
                <a:defRPr/>
              </a:pPr>
              <a:t>‹#›</a:t>
            </a:fld>
            <a:endParaRPr lang="sv-SE"/>
          </a:p>
        </p:txBody>
      </p:sp>
    </p:spTree>
    <p:extLst>
      <p:ext uri="{BB962C8B-B14F-4D97-AF65-F5344CB8AC3E}">
        <p14:creationId xmlns:p14="http://schemas.microsoft.com/office/powerpoint/2010/main" val="38702787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67BC8000-9AF3-4E22-B9FB-CD3F386921C1}"/>
              </a:ext>
            </a:extLst>
          </p:cNvPr>
          <p:cNvSpPr>
            <a:spLocks noGrp="1"/>
          </p:cNvSpPr>
          <p:nvPr>
            <p:ph type="dt" sz="half" idx="10"/>
          </p:nvPr>
        </p:nvSpPr>
        <p:spPr/>
        <p:txBody>
          <a:bodyPr/>
          <a:lstStyle>
            <a:lvl1pPr>
              <a:defRPr/>
            </a:lvl1pPr>
          </a:lstStyle>
          <a:p>
            <a:pPr>
              <a:defRPr/>
            </a:pPr>
            <a:fld id="{87A35732-C63E-4703-B773-7946B5F92CFA}"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C6172F22-D387-453A-841D-79F177F0173B}"/>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693CC0E9-D308-4128-93B3-4F9BEDF54FF6}"/>
              </a:ext>
            </a:extLst>
          </p:cNvPr>
          <p:cNvSpPr>
            <a:spLocks noGrp="1"/>
          </p:cNvSpPr>
          <p:nvPr>
            <p:ph type="sldNum" sz="quarter" idx="12"/>
          </p:nvPr>
        </p:nvSpPr>
        <p:spPr/>
        <p:txBody>
          <a:bodyPr/>
          <a:lstStyle>
            <a:lvl1pPr>
              <a:defRPr/>
            </a:lvl1pPr>
          </a:lstStyle>
          <a:p>
            <a:pPr>
              <a:defRPr/>
            </a:pPr>
            <a:fld id="{077123C1-E29E-4069-88C0-7E1A28E72306}" type="slidenum">
              <a:rPr lang="sv-SE"/>
              <a:pPr>
                <a:defRPr/>
              </a:pPr>
              <a:t>‹#›</a:t>
            </a:fld>
            <a:endParaRPr lang="sv-SE"/>
          </a:p>
        </p:txBody>
      </p:sp>
    </p:spTree>
    <p:extLst>
      <p:ext uri="{BB962C8B-B14F-4D97-AF65-F5344CB8AC3E}">
        <p14:creationId xmlns:p14="http://schemas.microsoft.com/office/powerpoint/2010/main" val="37075654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6864796A-5F9D-4BCF-8A4E-878DDE8DCB33}"/>
              </a:ext>
            </a:extLst>
          </p:cNvPr>
          <p:cNvSpPr>
            <a:spLocks noGrp="1"/>
          </p:cNvSpPr>
          <p:nvPr>
            <p:ph type="dt" sz="half" idx="10"/>
          </p:nvPr>
        </p:nvSpPr>
        <p:spPr/>
        <p:txBody>
          <a:bodyPr/>
          <a:lstStyle>
            <a:lvl1pPr>
              <a:defRPr/>
            </a:lvl1pPr>
          </a:lstStyle>
          <a:p>
            <a:pPr>
              <a:defRPr/>
            </a:pPr>
            <a:fld id="{8A5BB3ED-D4C7-44E8-BF96-C556DE213555}"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0E9E8D1E-370E-41DB-886F-2317F574EA51}"/>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89B87C9E-3987-452A-9489-47B063858D9D}"/>
              </a:ext>
            </a:extLst>
          </p:cNvPr>
          <p:cNvSpPr>
            <a:spLocks noGrp="1"/>
          </p:cNvSpPr>
          <p:nvPr>
            <p:ph type="sldNum" sz="quarter" idx="12"/>
          </p:nvPr>
        </p:nvSpPr>
        <p:spPr/>
        <p:txBody>
          <a:bodyPr/>
          <a:lstStyle>
            <a:lvl1pPr>
              <a:defRPr/>
            </a:lvl1pPr>
          </a:lstStyle>
          <a:p>
            <a:pPr>
              <a:defRPr/>
            </a:pPr>
            <a:fld id="{2A4A002E-DE2F-43CF-8CA3-9EF7FB3D5913}" type="slidenum">
              <a:rPr lang="sv-SE"/>
              <a:pPr>
                <a:defRPr/>
              </a:pPr>
              <a:t>‹#›</a:t>
            </a:fld>
            <a:endParaRPr lang="sv-SE"/>
          </a:p>
        </p:txBody>
      </p:sp>
    </p:spTree>
    <p:extLst>
      <p:ext uri="{BB962C8B-B14F-4D97-AF65-F5344CB8AC3E}">
        <p14:creationId xmlns:p14="http://schemas.microsoft.com/office/powerpoint/2010/main" val="26372896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3">
            <a:extLst>
              <a:ext uri="{FF2B5EF4-FFF2-40B4-BE49-F238E27FC236}">
                <a16:creationId xmlns:a16="http://schemas.microsoft.com/office/drawing/2014/main" id="{9D7B191E-DA91-4AB6-9FA6-54206F90EA12}"/>
              </a:ext>
            </a:extLst>
          </p:cNvPr>
          <p:cNvSpPr>
            <a:spLocks noGrp="1"/>
          </p:cNvSpPr>
          <p:nvPr>
            <p:ph type="dt" sz="half" idx="10"/>
          </p:nvPr>
        </p:nvSpPr>
        <p:spPr/>
        <p:txBody>
          <a:bodyPr/>
          <a:lstStyle>
            <a:lvl1pPr>
              <a:defRPr/>
            </a:lvl1pPr>
          </a:lstStyle>
          <a:p>
            <a:pPr>
              <a:defRPr/>
            </a:pPr>
            <a:fld id="{000AD911-24D8-4580-82F7-9CA96F43F060}" type="datetimeFigureOut">
              <a:rPr lang="sv-SE"/>
              <a:pPr>
                <a:defRPr/>
              </a:pPr>
              <a:t>2023-08-29</a:t>
            </a:fld>
            <a:endParaRPr lang="sv-SE"/>
          </a:p>
        </p:txBody>
      </p:sp>
      <p:sp>
        <p:nvSpPr>
          <p:cNvPr id="6" name="Platshållare för sidfot 4">
            <a:extLst>
              <a:ext uri="{FF2B5EF4-FFF2-40B4-BE49-F238E27FC236}">
                <a16:creationId xmlns:a16="http://schemas.microsoft.com/office/drawing/2014/main" id="{D9F89F80-348D-42AE-8203-9FB71B7E81CA}"/>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C0717980-A21A-4FB2-AE4C-79A247D93927}"/>
              </a:ext>
            </a:extLst>
          </p:cNvPr>
          <p:cNvSpPr>
            <a:spLocks noGrp="1"/>
          </p:cNvSpPr>
          <p:nvPr>
            <p:ph type="sldNum" sz="quarter" idx="12"/>
          </p:nvPr>
        </p:nvSpPr>
        <p:spPr/>
        <p:txBody>
          <a:bodyPr/>
          <a:lstStyle>
            <a:lvl1pPr>
              <a:defRPr/>
            </a:lvl1pPr>
          </a:lstStyle>
          <a:p>
            <a:pPr>
              <a:defRPr/>
            </a:pPr>
            <a:fld id="{8A347380-71F5-4A10-BA5D-796CC698AC4B}" type="slidenum">
              <a:rPr lang="sv-SE"/>
              <a:pPr>
                <a:defRPr/>
              </a:pPr>
              <a:t>‹#›</a:t>
            </a:fld>
            <a:endParaRPr lang="sv-SE"/>
          </a:p>
        </p:txBody>
      </p:sp>
    </p:spTree>
    <p:extLst>
      <p:ext uri="{BB962C8B-B14F-4D97-AF65-F5344CB8AC3E}">
        <p14:creationId xmlns:p14="http://schemas.microsoft.com/office/powerpoint/2010/main" val="1429086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datum 3">
            <a:extLst>
              <a:ext uri="{FF2B5EF4-FFF2-40B4-BE49-F238E27FC236}">
                <a16:creationId xmlns:a16="http://schemas.microsoft.com/office/drawing/2014/main" id="{6B37B76C-057E-4AD0-BD96-C1432DAE29F4}"/>
              </a:ext>
            </a:extLst>
          </p:cNvPr>
          <p:cNvSpPr>
            <a:spLocks noGrp="1"/>
          </p:cNvSpPr>
          <p:nvPr>
            <p:ph type="dt" sz="half" idx="10"/>
          </p:nvPr>
        </p:nvSpPr>
        <p:spPr/>
        <p:txBody>
          <a:bodyPr/>
          <a:lstStyle>
            <a:lvl1pPr>
              <a:defRPr/>
            </a:lvl1pPr>
          </a:lstStyle>
          <a:p>
            <a:pPr>
              <a:defRPr/>
            </a:pPr>
            <a:fld id="{DDE85874-69F9-4B91-87D5-B6DA4B594F71}" type="datetimeFigureOut">
              <a:rPr lang="sv-SE"/>
              <a:pPr>
                <a:defRPr/>
              </a:pPr>
              <a:t>2023-08-29</a:t>
            </a:fld>
            <a:endParaRPr lang="sv-SE"/>
          </a:p>
        </p:txBody>
      </p:sp>
      <p:sp>
        <p:nvSpPr>
          <p:cNvPr id="4" name="Platshållare för sidfot 4">
            <a:extLst>
              <a:ext uri="{FF2B5EF4-FFF2-40B4-BE49-F238E27FC236}">
                <a16:creationId xmlns:a16="http://schemas.microsoft.com/office/drawing/2014/main" id="{D298C12F-4577-4122-BC59-599A6262204E}"/>
              </a:ext>
            </a:extLst>
          </p:cNvPr>
          <p:cNvSpPr>
            <a:spLocks noGrp="1"/>
          </p:cNvSpPr>
          <p:nvPr>
            <p:ph type="ftr" sz="quarter" idx="11"/>
          </p:nvPr>
        </p:nvSpPr>
        <p:spPr/>
        <p:txBody>
          <a:bodyPr/>
          <a:lstStyle>
            <a:lvl1pPr>
              <a:defRPr/>
            </a:lvl1pPr>
          </a:lstStyle>
          <a:p>
            <a:pPr>
              <a:defRPr/>
            </a:pPr>
            <a:endParaRPr lang="sv-SE"/>
          </a:p>
        </p:txBody>
      </p:sp>
      <p:sp>
        <p:nvSpPr>
          <p:cNvPr id="5" name="Platshållare för bildnummer 5">
            <a:extLst>
              <a:ext uri="{FF2B5EF4-FFF2-40B4-BE49-F238E27FC236}">
                <a16:creationId xmlns:a16="http://schemas.microsoft.com/office/drawing/2014/main" id="{1204D453-4D63-4F2B-B758-EDD529E329B7}"/>
              </a:ext>
            </a:extLst>
          </p:cNvPr>
          <p:cNvSpPr>
            <a:spLocks noGrp="1"/>
          </p:cNvSpPr>
          <p:nvPr>
            <p:ph type="sldNum" sz="quarter" idx="12"/>
          </p:nvPr>
        </p:nvSpPr>
        <p:spPr/>
        <p:txBody>
          <a:bodyPr/>
          <a:lstStyle>
            <a:lvl1pPr>
              <a:defRPr/>
            </a:lvl1pPr>
          </a:lstStyle>
          <a:p>
            <a:pPr>
              <a:defRPr/>
            </a:pPr>
            <a:fld id="{70A43907-E18F-44E9-BAF3-231DEB7C09D2}" type="slidenum">
              <a:rPr lang="sv-SE"/>
              <a:pPr>
                <a:defRPr/>
              </a:pPr>
              <a:t>‹#›</a:t>
            </a:fld>
            <a:endParaRPr lang="sv-SE"/>
          </a:p>
        </p:txBody>
      </p:sp>
    </p:spTree>
    <p:extLst>
      <p:ext uri="{BB962C8B-B14F-4D97-AF65-F5344CB8AC3E}">
        <p14:creationId xmlns:p14="http://schemas.microsoft.com/office/powerpoint/2010/main" val="802184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3">
            <a:extLst>
              <a:ext uri="{FF2B5EF4-FFF2-40B4-BE49-F238E27FC236}">
                <a16:creationId xmlns:a16="http://schemas.microsoft.com/office/drawing/2014/main" id="{6ACE456A-B77B-4FE0-B8FB-D55E6F01C53B}"/>
              </a:ext>
            </a:extLst>
          </p:cNvPr>
          <p:cNvSpPr>
            <a:spLocks noGrp="1"/>
          </p:cNvSpPr>
          <p:nvPr>
            <p:ph type="dt" sz="half" idx="10"/>
          </p:nvPr>
        </p:nvSpPr>
        <p:spPr/>
        <p:txBody>
          <a:bodyPr/>
          <a:lstStyle>
            <a:lvl1pPr>
              <a:defRPr/>
            </a:lvl1pPr>
          </a:lstStyle>
          <a:p>
            <a:pPr>
              <a:defRPr/>
            </a:pPr>
            <a:fld id="{27ADA8C1-F7AD-407B-AD42-7DCC4701AB2C}" type="datetimeFigureOut">
              <a:rPr lang="sv-SE"/>
              <a:pPr>
                <a:defRPr/>
              </a:pPr>
              <a:t>2023-08-29</a:t>
            </a:fld>
            <a:endParaRPr lang="sv-SE"/>
          </a:p>
        </p:txBody>
      </p:sp>
      <p:sp>
        <p:nvSpPr>
          <p:cNvPr id="8" name="Platshållare för sidfot 4">
            <a:extLst>
              <a:ext uri="{FF2B5EF4-FFF2-40B4-BE49-F238E27FC236}">
                <a16:creationId xmlns:a16="http://schemas.microsoft.com/office/drawing/2014/main" id="{A9A238AD-807B-4E21-AB1F-B6531D99376C}"/>
              </a:ext>
            </a:extLst>
          </p:cNvPr>
          <p:cNvSpPr>
            <a:spLocks noGrp="1"/>
          </p:cNvSpPr>
          <p:nvPr>
            <p:ph type="ftr" sz="quarter" idx="11"/>
          </p:nvPr>
        </p:nvSpPr>
        <p:spPr/>
        <p:txBody>
          <a:bodyPr/>
          <a:lstStyle>
            <a:lvl1pPr>
              <a:defRPr/>
            </a:lvl1pPr>
          </a:lstStyle>
          <a:p>
            <a:pPr>
              <a:defRPr/>
            </a:pPr>
            <a:endParaRPr lang="sv-SE"/>
          </a:p>
        </p:txBody>
      </p:sp>
      <p:sp>
        <p:nvSpPr>
          <p:cNvPr id="9" name="Platshållare för bildnummer 5">
            <a:extLst>
              <a:ext uri="{FF2B5EF4-FFF2-40B4-BE49-F238E27FC236}">
                <a16:creationId xmlns:a16="http://schemas.microsoft.com/office/drawing/2014/main" id="{5C016A20-C1CD-4BB1-9C84-3DC7768871A6}"/>
              </a:ext>
            </a:extLst>
          </p:cNvPr>
          <p:cNvSpPr>
            <a:spLocks noGrp="1"/>
          </p:cNvSpPr>
          <p:nvPr>
            <p:ph type="sldNum" sz="quarter" idx="12"/>
          </p:nvPr>
        </p:nvSpPr>
        <p:spPr/>
        <p:txBody>
          <a:bodyPr/>
          <a:lstStyle>
            <a:lvl1pPr>
              <a:defRPr/>
            </a:lvl1pPr>
          </a:lstStyle>
          <a:p>
            <a:pPr>
              <a:defRPr/>
            </a:pPr>
            <a:fld id="{9458646D-6D5C-40EB-84C9-1F44626DC210}" type="slidenum">
              <a:rPr lang="sv-SE"/>
              <a:pPr>
                <a:defRPr/>
              </a:pPr>
              <a:t>‹#›</a:t>
            </a:fld>
            <a:endParaRPr lang="sv-SE"/>
          </a:p>
        </p:txBody>
      </p:sp>
    </p:spTree>
    <p:extLst>
      <p:ext uri="{BB962C8B-B14F-4D97-AF65-F5344CB8AC3E}">
        <p14:creationId xmlns:p14="http://schemas.microsoft.com/office/powerpoint/2010/main" val="12938784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datum 3">
            <a:extLst>
              <a:ext uri="{FF2B5EF4-FFF2-40B4-BE49-F238E27FC236}">
                <a16:creationId xmlns:a16="http://schemas.microsoft.com/office/drawing/2014/main" id="{89992353-F3DF-4864-BAD6-4E59DBE13BC8}"/>
              </a:ext>
            </a:extLst>
          </p:cNvPr>
          <p:cNvSpPr>
            <a:spLocks noGrp="1"/>
          </p:cNvSpPr>
          <p:nvPr>
            <p:ph type="dt" sz="half" idx="10"/>
          </p:nvPr>
        </p:nvSpPr>
        <p:spPr/>
        <p:txBody>
          <a:bodyPr/>
          <a:lstStyle>
            <a:lvl1pPr>
              <a:defRPr/>
            </a:lvl1pPr>
          </a:lstStyle>
          <a:p>
            <a:pPr>
              <a:defRPr/>
            </a:pPr>
            <a:fld id="{F5C6F759-916D-4A50-9B8A-79836C320687}" type="datetimeFigureOut">
              <a:rPr lang="sv-SE"/>
              <a:pPr>
                <a:defRPr/>
              </a:pPr>
              <a:t>2023-08-29</a:t>
            </a:fld>
            <a:endParaRPr lang="sv-SE"/>
          </a:p>
        </p:txBody>
      </p:sp>
      <p:sp>
        <p:nvSpPr>
          <p:cNvPr id="4" name="Platshållare för sidfot 4">
            <a:extLst>
              <a:ext uri="{FF2B5EF4-FFF2-40B4-BE49-F238E27FC236}">
                <a16:creationId xmlns:a16="http://schemas.microsoft.com/office/drawing/2014/main" id="{E02CDCE5-6781-45F2-8B65-8356F22B998D}"/>
              </a:ext>
            </a:extLst>
          </p:cNvPr>
          <p:cNvSpPr>
            <a:spLocks noGrp="1"/>
          </p:cNvSpPr>
          <p:nvPr>
            <p:ph type="ftr" sz="quarter" idx="11"/>
          </p:nvPr>
        </p:nvSpPr>
        <p:spPr/>
        <p:txBody>
          <a:bodyPr/>
          <a:lstStyle>
            <a:lvl1pPr>
              <a:defRPr/>
            </a:lvl1pPr>
          </a:lstStyle>
          <a:p>
            <a:pPr>
              <a:defRPr/>
            </a:pPr>
            <a:endParaRPr lang="sv-SE"/>
          </a:p>
        </p:txBody>
      </p:sp>
      <p:sp>
        <p:nvSpPr>
          <p:cNvPr id="5" name="Platshållare för bildnummer 5">
            <a:extLst>
              <a:ext uri="{FF2B5EF4-FFF2-40B4-BE49-F238E27FC236}">
                <a16:creationId xmlns:a16="http://schemas.microsoft.com/office/drawing/2014/main" id="{3D1E3077-B633-4D60-826F-C086AA190FFB}"/>
              </a:ext>
            </a:extLst>
          </p:cNvPr>
          <p:cNvSpPr>
            <a:spLocks noGrp="1"/>
          </p:cNvSpPr>
          <p:nvPr>
            <p:ph type="sldNum" sz="quarter" idx="12"/>
          </p:nvPr>
        </p:nvSpPr>
        <p:spPr/>
        <p:txBody>
          <a:bodyPr/>
          <a:lstStyle>
            <a:lvl1pPr>
              <a:defRPr/>
            </a:lvl1pPr>
          </a:lstStyle>
          <a:p>
            <a:pPr>
              <a:defRPr/>
            </a:pPr>
            <a:fld id="{DED3E028-DEA9-45E6-8F0E-7FD5C2D7A8B5}" type="slidenum">
              <a:rPr lang="sv-SE"/>
              <a:pPr>
                <a:defRPr/>
              </a:pPr>
              <a:t>‹#›</a:t>
            </a:fld>
            <a:endParaRPr lang="sv-SE"/>
          </a:p>
        </p:txBody>
      </p:sp>
    </p:spTree>
    <p:extLst>
      <p:ext uri="{BB962C8B-B14F-4D97-AF65-F5344CB8AC3E}">
        <p14:creationId xmlns:p14="http://schemas.microsoft.com/office/powerpoint/2010/main" val="23924029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8D1BC844-B987-4C9F-9A9E-A03F82D49C32}"/>
              </a:ext>
            </a:extLst>
          </p:cNvPr>
          <p:cNvSpPr>
            <a:spLocks noGrp="1"/>
          </p:cNvSpPr>
          <p:nvPr>
            <p:ph type="dt" sz="half" idx="10"/>
          </p:nvPr>
        </p:nvSpPr>
        <p:spPr/>
        <p:txBody>
          <a:bodyPr/>
          <a:lstStyle>
            <a:lvl1pPr>
              <a:defRPr/>
            </a:lvl1pPr>
          </a:lstStyle>
          <a:p>
            <a:pPr>
              <a:defRPr/>
            </a:pPr>
            <a:fld id="{F657DC19-98A5-4EEE-B8A0-21C9585FC3A2}" type="datetimeFigureOut">
              <a:rPr lang="sv-SE"/>
              <a:pPr>
                <a:defRPr/>
              </a:pPr>
              <a:t>2023-08-29</a:t>
            </a:fld>
            <a:endParaRPr lang="sv-SE"/>
          </a:p>
        </p:txBody>
      </p:sp>
      <p:sp>
        <p:nvSpPr>
          <p:cNvPr id="3" name="Platshållare för sidfot 4">
            <a:extLst>
              <a:ext uri="{FF2B5EF4-FFF2-40B4-BE49-F238E27FC236}">
                <a16:creationId xmlns:a16="http://schemas.microsoft.com/office/drawing/2014/main" id="{D0DACC22-E78B-4ADC-9422-D0F0DC721591}"/>
              </a:ext>
            </a:extLst>
          </p:cNvPr>
          <p:cNvSpPr>
            <a:spLocks noGrp="1"/>
          </p:cNvSpPr>
          <p:nvPr>
            <p:ph type="ftr" sz="quarter" idx="11"/>
          </p:nvPr>
        </p:nvSpPr>
        <p:spPr/>
        <p:txBody>
          <a:bodyPr/>
          <a:lstStyle>
            <a:lvl1pPr>
              <a:defRPr/>
            </a:lvl1pPr>
          </a:lstStyle>
          <a:p>
            <a:pPr>
              <a:defRPr/>
            </a:pPr>
            <a:endParaRPr lang="sv-SE"/>
          </a:p>
        </p:txBody>
      </p:sp>
      <p:sp>
        <p:nvSpPr>
          <p:cNvPr id="4" name="Platshållare för bildnummer 5">
            <a:extLst>
              <a:ext uri="{FF2B5EF4-FFF2-40B4-BE49-F238E27FC236}">
                <a16:creationId xmlns:a16="http://schemas.microsoft.com/office/drawing/2014/main" id="{FEA29C7C-405C-4B02-A133-D4A57B224206}"/>
              </a:ext>
            </a:extLst>
          </p:cNvPr>
          <p:cNvSpPr>
            <a:spLocks noGrp="1"/>
          </p:cNvSpPr>
          <p:nvPr>
            <p:ph type="sldNum" sz="quarter" idx="12"/>
          </p:nvPr>
        </p:nvSpPr>
        <p:spPr/>
        <p:txBody>
          <a:bodyPr/>
          <a:lstStyle>
            <a:lvl1pPr>
              <a:defRPr/>
            </a:lvl1pPr>
          </a:lstStyle>
          <a:p>
            <a:pPr>
              <a:defRPr/>
            </a:pPr>
            <a:fld id="{3FF212FB-25BD-4E0B-A4E4-518F9357F591}" type="slidenum">
              <a:rPr lang="sv-SE"/>
              <a:pPr>
                <a:defRPr/>
              </a:pPr>
              <a:t>‹#›</a:t>
            </a:fld>
            <a:endParaRPr lang="sv-SE"/>
          </a:p>
        </p:txBody>
      </p:sp>
    </p:spTree>
    <p:extLst>
      <p:ext uri="{BB962C8B-B14F-4D97-AF65-F5344CB8AC3E}">
        <p14:creationId xmlns:p14="http://schemas.microsoft.com/office/powerpoint/2010/main" val="16527026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3">
            <a:extLst>
              <a:ext uri="{FF2B5EF4-FFF2-40B4-BE49-F238E27FC236}">
                <a16:creationId xmlns:a16="http://schemas.microsoft.com/office/drawing/2014/main" id="{D05B2765-A443-443B-8983-5E52A8DCED2A}"/>
              </a:ext>
            </a:extLst>
          </p:cNvPr>
          <p:cNvSpPr>
            <a:spLocks noGrp="1"/>
          </p:cNvSpPr>
          <p:nvPr>
            <p:ph type="dt" sz="half" idx="10"/>
          </p:nvPr>
        </p:nvSpPr>
        <p:spPr/>
        <p:txBody>
          <a:bodyPr/>
          <a:lstStyle>
            <a:lvl1pPr>
              <a:defRPr/>
            </a:lvl1pPr>
          </a:lstStyle>
          <a:p>
            <a:pPr>
              <a:defRPr/>
            </a:pPr>
            <a:fld id="{B95A8D63-4515-4188-B597-44DD62FB7B09}" type="datetimeFigureOut">
              <a:rPr lang="sv-SE"/>
              <a:pPr>
                <a:defRPr/>
              </a:pPr>
              <a:t>2023-08-29</a:t>
            </a:fld>
            <a:endParaRPr lang="sv-SE"/>
          </a:p>
        </p:txBody>
      </p:sp>
      <p:sp>
        <p:nvSpPr>
          <p:cNvPr id="6" name="Platshållare för sidfot 4">
            <a:extLst>
              <a:ext uri="{FF2B5EF4-FFF2-40B4-BE49-F238E27FC236}">
                <a16:creationId xmlns:a16="http://schemas.microsoft.com/office/drawing/2014/main" id="{71900920-3997-4C4A-B9AC-4938D717D49F}"/>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8A649BC0-9E35-49B5-A680-75725470B327}"/>
              </a:ext>
            </a:extLst>
          </p:cNvPr>
          <p:cNvSpPr>
            <a:spLocks noGrp="1"/>
          </p:cNvSpPr>
          <p:nvPr>
            <p:ph type="sldNum" sz="quarter" idx="12"/>
          </p:nvPr>
        </p:nvSpPr>
        <p:spPr/>
        <p:txBody>
          <a:bodyPr/>
          <a:lstStyle>
            <a:lvl1pPr>
              <a:defRPr/>
            </a:lvl1pPr>
          </a:lstStyle>
          <a:p>
            <a:pPr>
              <a:defRPr/>
            </a:pPr>
            <a:fld id="{FBE012EA-87B6-4DAB-82B9-552EFD4A3F6A}" type="slidenum">
              <a:rPr lang="sv-SE"/>
              <a:pPr>
                <a:defRPr/>
              </a:pPr>
              <a:t>‹#›</a:t>
            </a:fld>
            <a:endParaRPr lang="sv-SE"/>
          </a:p>
        </p:txBody>
      </p:sp>
    </p:spTree>
    <p:extLst>
      <p:ext uri="{BB962C8B-B14F-4D97-AF65-F5344CB8AC3E}">
        <p14:creationId xmlns:p14="http://schemas.microsoft.com/office/powerpoint/2010/main" val="18088008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3">
            <a:extLst>
              <a:ext uri="{FF2B5EF4-FFF2-40B4-BE49-F238E27FC236}">
                <a16:creationId xmlns:a16="http://schemas.microsoft.com/office/drawing/2014/main" id="{71AA6ADE-9BEA-44C4-95D3-ED122CAB1EF8}"/>
              </a:ext>
            </a:extLst>
          </p:cNvPr>
          <p:cNvSpPr>
            <a:spLocks noGrp="1"/>
          </p:cNvSpPr>
          <p:nvPr>
            <p:ph type="dt" sz="half" idx="10"/>
          </p:nvPr>
        </p:nvSpPr>
        <p:spPr/>
        <p:txBody>
          <a:bodyPr/>
          <a:lstStyle>
            <a:lvl1pPr>
              <a:defRPr/>
            </a:lvl1pPr>
          </a:lstStyle>
          <a:p>
            <a:pPr>
              <a:defRPr/>
            </a:pPr>
            <a:fld id="{42D9E538-807F-4114-BC07-34E6F3E9E4D0}" type="datetimeFigureOut">
              <a:rPr lang="sv-SE"/>
              <a:pPr>
                <a:defRPr/>
              </a:pPr>
              <a:t>2023-08-29</a:t>
            </a:fld>
            <a:endParaRPr lang="sv-SE"/>
          </a:p>
        </p:txBody>
      </p:sp>
      <p:sp>
        <p:nvSpPr>
          <p:cNvPr id="6" name="Platshållare för sidfot 4">
            <a:extLst>
              <a:ext uri="{FF2B5EF4-FFF2-40B4-BE49-F238E27FC236}">
                <a16:creationId xmlns:a16="http://schemas.microsoft.com/office/drawing/2014/main" id="{CF266B09-898D-4B29-9512-1CB48B8DB32C}"/>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810C4DFE-E80B-4ECB-8975-ECE7894D4A93}"/>
              </a:ext>
            </a:extLst>
          </p:cNvPr>
          <p:cNvSpPr>
            <a:spLocks noGrp="1"/>
          </p:cNvSpPr>
          <p:nvPr>
            <p:ph type="sldNum" sz="quarter" idx="12"/>
          </p:nvPr>
        </p:nvSpPr>
        <p:spPr/>
        <p:txBody>
          <a:bodyPr/>
          <a:lstStyle>
            <a:lvl1pPr>
              <a:defRPr/>
            </a:lvl1pPr>
          </a:lstStyle>
          <a:p>
            <a:pPr>
              <a:defRPr/>
            </a:pPr>
            <a:fld id="{B1958B0F-7F06-4723-BBC8-2664B5B23D29}" type="slidenum">
              <a:rPr lang="sv-SE"/>
              <a:pPr>
                <a:defRPr/>
              </a:pPr>
              <a:t>‹#›</a:t>
            </a:fld>
            <a:endParaRPr lang="sv-SE"/>
          </a:p>
        </p:txBody>
      </p:sp>
    </p:spTree>
    <p:extLst>
      <p:ext uri="{BB962C8B-B14F-4D97-AF65-F5344CB8AC3E}">
        <p14:creationId xmlns:p14="http://schemas.microsoft.com/office/powerpoint/2010/main" val="38269212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36F6637F-5CF6-4301-A412-2E531459BC02}"/>
              </a:ext>
            </a:extLst>
          </p:cNvPr>
          <p:cNvSpPr>
            <a:spLocks noGrp="1"/>
          </p:cNvSpPr>
          <p:nvPr>
            <p:ph type="dt" sz="half" idx="10"/>
          </p:nvPr>
        </p:nvSpPr>
        <p:spPr/>
        <p:txBody>
          <a:bodyPr/>
          <a:lstStyle>
            <a:lvl1pPr>
              <a:defRPr/>
            </a:lvl1pPr>
          </a:lstStyle>
          <a:p>
            <a:pPr>
              <a:defRPr/>
            </a:pPr>
            <a:fld id="{8770E015-CB38-4F4D-B53C-22B42E9EA8AA}"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71E4BFEC-CA9B-4693-A633-8F2ED0D416C6}"/>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BDD7AC0C-1795-4D29-997B-F5E515784A5D}"/>
              </a:ext>
            </a:extLst>
          </p:cNvPr>
          <p:cNvSpPr>
            <a:spLocks noGrp="1"/>
          </p:cNvSpPr>
          <p:nvPr>
            <p:ph type="sldNum" sz="quarter" idx="12"/>
          </p:nvPr>
        </p:nvSpPr>
        <p:spPr/>
        <p:txBody>
          <a:bodyPr/>
          <a:lstStyle>
            <a:lvl1pPr>
              <a:defRPr/>
            </a:lvl1pPr>
          </a:lstStyle>
          <a:p>
            <a:pPr>
              <a:defRPr/>
            </a:pPr>
            <a:fld id="{42766CDB-8609-48AD-A9AE-54E8497F1BC0}" type="slidenum">
              <a:rPr lang="sv-SE"/>
              <a:pPr>
                <a:defRPr/>
              </a:pPr>
              <a:t>‹#›</a:t>
            </a:fld>
            <a:endParaRPr lang="sv-SE"/>
          </a:p>
        </p:txBody>
      </p:sp>
    </p:spTree>
    <p:extLst>
      <p:ext uri="{BB962C8B-B14F-4D97-AF65-F5344CB8AC3E}">
        <p14:creationId xmlns:p14="http://schemas.microsoft.com/office/powerpoint/2010/main" val="7816670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3266DBC9-DC07-48A5-8516-7BFFE392B1B0}"/>
              </a:ext>
            </a:extLst>
          </p:cNvPr>
          <p:cNvSpPr>
            <a:spLocks noGrp="1"/>
          </p:cNvSpPr>
          <p:nvPr>
            <p:ph type="dt" sz="half" idx="10"/>
          </p:nvPr>
        </p:nvSpPr>
        <p:spPr/>
        <p:txBody>
          <a:bodyPr/>
          <a:lstStyle>
            <a:lvl1pPr>
              <a:defRPr/>
            </a:lvl1pPr>
          </a:lstStyle>
          <a:p>
            <a:pPr>
              <a:defRPr/>
            </a:pPr>
            <a:fld id="{01B9BCB0-4398-4114-9EE7-670FDDE0B97B}"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0228A4EC-1075-4337-B5E6-A73859AD1C8F}"/>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B2A71852-A13C-4B75-A34A-F068F390A562}"/>
              </a:ext>
            </a:extLst>
          </p:cNvPr>
          <p:cNvSpPr>
            <a:spLocks noGrp="1"/>
          </p:cNvSpPr>
          <p:nvPr>
            <p:ph type="sldNum" sz="quarter" idx="12"/>
          </p:nvPr>
        </p:nvSpPr>
        <p:spPr/>
        <p:txBody>
          <a:bodyPr/>
          <a:lstStyle>
            <a:lvl1pPr>
              <a:defRPr/>
            </a:lvl1pPr>
          </a:lstStyle>
          <a:p>
            <a:pPr>
              <a:defRPr/>
            </a:pPr>
            <a:fld id="{6ACD34D4-823B-4665-9CA7-AB29CF0622C1}" type="slidenum">
              <a:rPr lang="sv-SE"/>
              <a:pPr>
                <a:defRPr/>
              </a:pPr>
              <a:t>‹#›</a:t>
            </a:fld>
            <a:endParaRPr lang="sv-SE"/>
          </a:p>
        </p:txBody>
      </p:sp>
    </p:spTree>
    <p:extLst>
      <p:ext uri="{BB962C8B-B14F-4D97-AF65-F5344CB8AC3E}">
        <p14:creationId xmlns:p14="http://schemas.microsoft.com/office/powerpoint/2010/main" val="23846125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4EFD2250-3CDB-4108-B1BC-647FB3E7CB99}"/>
              </a:ext>
            </a:extLst>
          </p:cNvPr>
          <p:cNvSpPr>
            <a:spLocks noGrp="1"/>
          </p:cNvSpPr>
          <p:nvPr>
            <p:ph type="dt" sz="half" idx="10"/>
          </p:nvPr>
        </p:nvSpPr>
        <p:spPr/>
        <p:txBody>
          <a:bodyPr/>
          <a:lstStyle>
            <a:lvl1pPr>
              <a:defRPr/>
            </a:lvl1pPr>
          </a:lstStyle>
          <a:p>
            <a:pPr>
              <a:defRPr/>
            </a:pPr>
            <a:fld id="{C34243F9-2BFF-469E-B331-CBF549450317}"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185C55F0-35BF-4512-92E5-C7B65D2DE34D}"/>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1AEA6056-437F-4F28-B14B-E0163AD680AB}"/>
              </a:ext>
            </a:extLst>
          </p:cNvPr>
          <p:cNvSpPr>
            <a:spLocks noGrp="1"/>
          </p:cNvSpPr>
          <p:nvPr>
            <p:ph type="sldNum" sz="quarter" idx="12"/>
          </p:nvPr>
        </p:nvSpPr>
        <p:spPr/>
        <p:txBody>
          <a:bodyPr/>
          <a:lstStyle>
            <a:lvl1pPr>
              <a:defRPr/>
            </a:lvl1pPr>
          </a:lstStyle>
          <a:p>
            <a:pPr>
              <a:defRPr/>
            </a:pPr>
            <a:fld id="{FB672E9A-3DBE-4777-AB13-4951B42D6E11}" type="slidenum">
              <a:rPr lang="sv-SE"/>
              <a:pPr>
                <a:defRPr/>
              </a:pPr>
              <a:t>‹#›</a:t>
            </a:fld>
            <a:endParaRPr lang="sv-SE"/>
          </a:p>
        </p:txBody>
      </p:sp>
    </p:spTree>
    <p:extLst>
      <p:ext uri="{BB962C8B-B14F-4D97-AF65-F5344CB8AC3E}">
        <p14:creationId xmlns:p14="http://schemas.microsoft.com/office/powerpoint/2010/main" val="33695758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8B773F8A-9334-449F-87DE-15EC41DD180A}"/>
              </a:ext>
            </a:extLst>
          </p:cNvPr>
          <p:cNvSpPr>
            <a:spLocks noGrp="1"/>
          </p:cNvSpPr>
          <p:nvPr>
            <p:ph type="dt" sz="half" idx="10"/>
          </p:nvPr>
        </p:nvSpPr>
        <p:spPr/>
        <p:txBody>
          <a:bodyPr/>
          <a:lstStyle>
            <a:lvl1pPr>
              <a:defRPr/>
            </a:lvl1pPr>
          </a:lstStyle>
          <a:p>
            <a:pPr>
              <a:defRPr/>
            </a:pPr>
            <a:fld id="{CD375CDD-A7CF-4A4D-A4C5-B66E2A0B9E79}"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A924E4FD-BD51-4360-B122-F54CBE3E0D08}"/>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F5D22CC6-EA43-4F46-B3C1-CFA972F7AA67}"/>
              </a:ext>
            </a:extLst>
          </p:cNvPr>
          <p:cNvSpPr>
            <a:spLocks noGrp="1"/>
          </p:cNvSpPr>
          <p:nvPr>
            <p:ph type="sldNum" sz="quarter" idx="12"/>
          </p:nvPr>
        </p:nvSpPr>
        <p:spPr/>
        <p:txBody>
          <a:bodyPr/>
          <a:lstStyle>
            <a:lvl1pPr>
              <a:defRPr/>
            </a:lvl1pPr>
          </a:lstStyle>
          <a:p>
            <a:pPr>
              <a:defRPr/>
            </a:pPr>
            <a:fld id="{1CCCD22E-A3C1-4B66-A9C7-6F0D523AA659}" type="slidenum">
              <a:rPr lang="sv-SE"/>
              <a:pPr>
                <a:defRPr/>
              </a:pPr>
              <a:t>‹#›</a:t>
            </a:fld>
            <a:endParaRPr lang="sv-SE"/>
          </a:p>
        </p:txBody>
      </p:sp>
    </p:spTree>
    <p:extLst>
      <p:ext uri="{BB962C8B-B14F-4D97-AF65-F5344CB8AC3E}">
        <p14:creationId xmlns:p14="http://schemas.microsoft.com/office/powerpoint/2010/main" val="33754355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77D96AFF-A875-47DB-8B32-5484BC3BED1B}"/>
              </a:ext>
            </a:extLst>
          </p:cNvPr>
          <p:cNvSpPr>
            <a:spLocks noGrp="1"/>
          </p:cNvSpPr>
          <p:nvPr>
            <p:ph type="dt" sz="half" idx="10"/>
          </p:nvPr>
        </p:nvSpPr>
        <p:spPr/>
        <p:txBody>
          <a:bodyPr/>
          <a:lstStyle>
            <a:lvl1pPr>
              <a:defRPr/>
            </a:lvl1pPr>
          </a:lstStyle>
          <a:p>
            <a:pPr>
              <a:defRPr/>
            </a:pPr>
            <a:fld id="{6A0C84D7-893C-481E-BE7F-8772804DF4ED}"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0EB4D8F0-ED6D-4A17-9610-7173871C9E79}"/>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35EBC1FB-E503-4954-8CA4-7268F73A4352}"/>
              </a:ext>
            </a:extLst>
          </p:cNvPr>
          <p:cNvSpPr>
            <a:spLocks noGrp="1"/>
          </p:cNvSpPr>
          <p:nvPr>
            <p:ph type="sldNum" sz="quarter" idx="12"/>
          </p:nvPr>
        </p:nvSpPr>
        <p:spPr/>
        <p:txBody>
          <a:bodyPr/>
          <a:lstStyle>
            <a:lvl1pPr>
              <a:defRPr/>
            </a:lvl1pPr>
          </a:lstStyle>
          <a:p>
            <a:pPr>
              <a:defRPr/>
            </a:pPr>
            <a:fld id="{CAA86D04-56A0-427A-916E-D62A1EEB510D}" type="slidenum">
              <a:rPr lang="sv-SE"/>
              <a:pPr>
                <a:defRPr/>
              </a:pPr>
              <a:t>‹#›</a:t>
            </a:fld>
            <a:endParaRPr lang="sv-SE"/>
          </a:p>
        </p:txBody>
      </p:sp>
    </p:spTree>
    <p:extLst>
      <p:ext uri="{BB962C8B-B14F-4D97-AF65-F5344CB8AC3E}">
        <p14:creationId xmlns:p14="http://schemas.microsoft.com/office/powerpoint/2010/main" val="34831834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00D3C882-3A25-433F-BFCD-565B1A2E4139}"/>
              </a:ext>
            </a:extLst>
          </p:cNvPr>
          <p:cNvSpPr>
            <a:spLocks noGrp="1"/>
          </p:cNvSpPr>
          <p:nvPr>
            <p:ph type="dt" sz="half" idx="10"/>
          </p:nvPr>
        </p:nvSpPr>
        <p:spPr/>
        <p:txBody>
          <a:bodyPr/>
          <a:lstStyle>
            <a:lvl1pPr>
              <a:defRPr/>
            </a:lvl1pPr>
          </a:lstStyle>
          <a:p>
            <a:pPr>
              <a:defRPr/>
            </a:pPr>
            <a:fld id="{745ADB55-276F-4747-A4AD-F922A1B69675}" type="datetimeFigureOut">
              <a:rPr lang="sv-SE"/>
              <a:pPr>
                <a:defRPr/>
              </a:pPr>
              <a:t>2023-08-29</a:t>
            </a:fld>
            <a:endParaRPr lang="sv-SE"/>
          </a:p>
        </p:txBody>
      </p:sp>
      <p:sp>
        <p:nvSpPr>
          <p:cNvPr id="3" name="Platshållare för sidfot 4">
            <a:extLst>
              <a:ext uri="{FF2B5EF4-FFF2-40B4-BE49-F238E27FC236}">
                <a16:creationId xmlns:a16="http://schemas.microsoft.com/office/drawing/2014/main" id="{2E0C0CDB-E11C-4CB1-B63F-CE37C4EA9DF5}"/>
              </a:ext>
            </a:extLst>
          </p:cNvPr>
          <p:cNvSpPr>
            <a:spLocks noGrp="1"/>
          </p:cNvSpPr>
          <p:nvPr>
            <p:ph type="ftr" sz="quarter" idx="11"/>
          </p:nvPr>
        </p:nvSpPr>
        <p:spPr/>
        <p:txBody>
          <a:bodyPr/>
          <a:lstStyle>
            <a:lvl1pPr>
              <a:defRPr/>
            </a:lvl1pPr>
          </a:lstStyle>
          <a:p>
            <a:pPr>
              <a:defRPr/>
            </a:pPr>
            <a:endParaRPr lang="sv-SE"/>
          </a:p>
        </p:txBody>
      </p:sp>
      <p:sp>
        <p:nvSpPr>
          <p:cNvPr id="4" name="Platshållare för bildnummer 5">
            <a:extLst>
              <a:ext uri="{FF2B5EF4-FFF2-40B4-BE49-F238E27FC236}">
                <a16:creationId xmlns:a16="http://schemas.microsoft.com/office/drawing/2014/main" id="{479CEA2E-FE3C-4E5E-B7C5-D88E00209221}"/>
              </a:ext>
            </a:extLst>
          </p:cNvPr>
          <p:cNvSpPr>
            <a:spLocks noGrp="1"/>
          </p:cNvSpPr>
          <p:nvPr>
            <p:ph type="sldNum" sz="quarter" idx="12"/>
          </p:nvPr>
        </p:nvSpPr>
        <p:spPr/>
        <p:txBody>
          <a:bodyPr/>
          <a:lstStyle>
            <a:lvl1pPr>
              <a:defRPr/>
            </a:lvl1pPr>
          </a:lstStyle>
          <a:p>
            <a:pPr>
              <a:defRPr/>
            </a:pPr>
            <a:fld id="{09B7E5C6-BB7C-40E4-B2FC-6BA972DD4A6B}" type="slidenum">
              <a:rPr lang="sv-SE"/>
              <a:pPr>
                <a:defRPr/>
              </a:pPr>
              <a:t>‹#›</a:t>
            </a:fld>
            <a:endParaRPr lang="sv-SE"/>
          </a:p>
        </p:txBody>
      </p:sp>
    </p:spTree>
    <p:extLst>
      <p:ext uri="{BB962C8B-B14F-4D97-AF65-F5344CB8AC3E}">
        <p14:creationId xmlns:p14="http://schemas.microsoft.com/office/powerpoint/2010/main" val="17675740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3">
            <a:extLst>
              <a:ext uri="{FF2B5EF4-FFF2-40B4-BE49-F238E27FC236}">
                <a16:creationId xmlns:a16="http://schemas.microsoft.com/office/drawing/2014/main" id="{5F32EB2A-F5B3-4FFC-B1DD-21D58E785B92}"/>
              </a:ext>
            </a:extLst>
          </p:cNvPr>
          <p:cNvSpPr>
            <a:spLocks noGrp="1"/>
          </p:cNvSpPr>
          <p:nvPr>
            <p:ph type="dt" sz="half" idx="10"/>
          </p:nvPr>
        </p:nvSpPr>
        <p:spPr/>
        <p:txBody>
          <a:bodyPr/>
          <a:lstStyle>
            <a:lvl1pPr>
              <a:defRPr/>
            </a:lvl1pPr>
          </a:lstStyle>
          <a:p>
            <a:pPr>
              <a:defRPr/>
            </a:pPr>
            <a:fld id="{8707EA5F-A729-4162-8BC0-FA252614CC75}" type="datetimeFigureOut">
              <a:rPr lang="sv-SE"/>
              <a:pPr>
                <a:defRPr/>
              </a:pPr>
              <a:t>2023-08-29</a:t>
            </a:fld>
            <a:endParaRPr lang="sv-SE"/>
          </a:p>
        </p:txBody>
      </p:sp>
      <p:sp>
        <p:nvSpPr>
          <p:cNvPr id="6" name="Platshållare för sidfot 4">
            <a:extLst>
              <a:ext uri="{FF2B5EF4-FFF2-40B4-BE49-F238E27FC236}">
                <a16:creationId xmlns:a16="http://schemas.microsoft.com/office/drawing/2014/main" id="{7655C13F-5096-449D-A297-EA2FFD37B256}"/>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869A13E2-C8D9-4943-983F-D9BB7398266B}"/>
              </a:ext>
            </a:extLst>
          </p:cNvPr>
          <p:cNvSpPr>
            <a:spLocks noGrp="1"/>
          </p:cNvSpPr>
          <p:nvPr>
            <p:ph type="sldNum" sz="quarter" idx="12"/>
          </p:nvPr>
        </p:nvSpPr>
        <p:spPr/>
        <p:txBody>
          <a:bodyPr/>
          <a:lstStyle>
            <a:lvl1pPr>
              <a:defRPr/>
            </a:lvl1pPr>
          </a:lstStyle>
          <a:p>
            <a:pPr>
              <a:defRPr/>
            </a:pPr>
            <a:fld id="{4F527349-B52B-43C3-BCB7-E8AEA5E9B694}" type="slidenum">
              <a:rPr lang="sv-SE"/>
              <a:pPr>
                <a:defRPr/>
              </a:pPr>
              <a:t>‹#›</a:t>
            </a:fld>
            <a:endParaRPr lang="sv-SE"/>
          </a:p>
        </p:txBody>
      </p:sp>
    </p:spTree>
    <p:extLst>
      <p:ext uri="{BB962C8B-B14F-4D97-AF65-F5344CB8AC3E}">
        <p14:creationId xmlns:p14="http://schemas.microsoft.com/office/powerpoint/2010/main" val="28229937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Klicka här för att ändra format på bakgrundstexten</a:t>
            </a:r>
          </a:p>
        </p:txBody>
      </p:sp>
      <p:sp>
        <p:nvSpPr>
          <p:cNvPr id="4" name="Platshållare för innehåll 3"/>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3">
            <a:extLst>
              <a:ext uri="{FF2B5EF4-FFF2-40B4-BE49-F238E27FC236}">
                <a16:creationId xmlns:a16="http://schemas.microsoft.com/office/drawing/2014/main" id="{F11C53D4-E487-49BE-8D89-3531C2A05914}"/>
              </a:ext>
            </a:extLst>
          </p:cNvPr>
          <p:cNvSpPr>
            <a:spLocks noGrp="1"/>
          </p:cNvSpPr>
          <p:nvPr>
            <p:ph type="dt" sz="half" idx="10"/>
          </p:nvPr>
        </p:nvSpPr>
        <p:spPr/>
        <p:txBody>
          <a:bodyPr/>
          <a:lstStyle>
            <a:lvl1pPr>
              <a:defRPr/>
            </a:lvl1pPr>
          </a:lstStyle>
          <a:p>
            <a:pPr>
              <a:defRPr/>
            </a:pPr>
            <a:fld id="{45CB9289-B7CE-4C98-9284-CC770DA4E6CB}" type="datetimeFigureOut">
              <a:rPr lang="sv-SE"/>
              <a:pPr>
                <a:defRPr/>
              </a:pPr>
              <a:t>2023-08-29</a:t>
            </a:fld>
            <a:endParaRPr lang="sv-SE"/>
          </a:p>
        </p:txBody>
      </p:sp>
      <p:sp>
        <p:nvSpPr>
          <p:cNvPr id="8" name="Platshållare för sidfot 4">
            <a:extLst>
              <a:ext uri="{FF2B5EF4-FFF2-40B4-BE49-F238E27FC236}">
                <a16:creationId xmlns:a16="http://schemas.microsoft.com/office/drawing/2014/main" id="{5D6A60DC-E9FB-4F5D-93F6-82BD9CC7AE3E}"/>
              </a:ext>
            </a:extLst>
          </p:cNvPr>
          <p:cNvSpPr>
            <a:spLocks noGrp="1"/>
          </p:cNvSpPr>
          <p:nvPr>
            <p:ph type="ftr" sz="quarter" idx="11"/>
          </p:nvPr>
        </p:nvSpPr>
        <p:spPr/>
        <p:txBody>
          <a:bodyPr/>
          <a:lstStyle>
            <a:lvl1pPr>
              <a:defRPr/>
            </a:lvl1pPr>
          </a:lstStyle>
          <a:p>
            <a:pPr>
              <a:defRPr/>
            </a:pPr>
            <a:endParaRPr lang="sv-SE"/>
          </a:p>
        </p:txBody>
      </p:sp>
      <p:sp>
        <p:nvSpPr>
          <p:cNvPr id="9" name="Platshållare för bildnummer 5">
            <a:extLst>
              <a:ext uri="{FF2B5EF4-FFF2-40B4-BE49-F238E27FC236}">
                <a16:creationId xmlns:a16="http://schemas.microsoft.com/office/drawing/2014/main" id="{754E988F-92EE-4C46-9CCB-632EF8B23EF4}"/>
              </a:ext>
            </a:extLst>
          </p:cNvPr>
          <p:cNvSpPr>
            <a:spLocks noGrp="1"/>
          </p:cNvSpPr>
          <p:nvPr>
            <p:ph type="sldNum" sz="quarter" idx="12"/>
          </p:nvPr>
        </p:nvSpPr>
        <p:spPr/>
        <p:txBody>
          <a:bodyPr/>
          <a:lstStyle>
            <a:lvl1pPr>
              <a:defRPr/>
            </a:lvl1pPr>
          </a:lstStyle>
          <a:p>
            <a:pPr>
              <a:defRPr/>
            </a:pPr>
            <a:fld id="{AAF9C81E-12DC-4AB8-B65E-E484D30D5C65}" type="slidenum">
              <a:rPr lang="sv-SE"/>
              <a:pPr>
                <a:defRPr/>
              </a:pPr>
              <a:t>‹#›</a:t>
            </a:fld>
            <a:endParaRPr lang="sv-SE"/>
          </a:p>
        </p:txBody>
      </p:sp>
    </p:spTree>
    <p:extLst>
      <p:ext uri="{BB962C8B-B14F-4D97-AF65-F5344CB8AC3E}">
        <p14:creationId xmlns:p14="http://schemas.microsoft.com/office/powerpoint/2010/main" val="30394478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datum 3">
            <a:extLst>
              <a:ext uri="{FF2B5EF4-FFF2-40B4-BE49-F238E27FC236}">
                <a16:creationId xmlns:a16="http://schemas.microsoft.com/office/drawing/2014/main" id="{D65C054C-3FEA-4020-A478-B78969CEC912}"/>
              </a:ext>
            </a:extLst>
          </p:cNvPr>
          <p:cNvSpPr>
            <a:spLocks noGrp="1"/>
          </p:cNvSpPr>
          <p:nvPr>
            <p:ph type="dt" sz="half" idx="10"/>
          </p:nvPr>
        </p:nvSpPr>
        <p:spPr/>
        <p:txBody>
          <a:bodyPr/>
          <a:lstStyle>
            <a:lvl1pPr>
              <a:defRPr/>
            </a:lvl1pPr>
          </a:lstStyle>
          <a:p>
            <a:pPr>
              <a:defRPr/>
            </a:pPr>
            <a:fld id="{71139C7D-B3E7-4130-9ECB-9D2FD72FE065}" type="datetimeFigureOut">
              <a:rPr lang="sv-SE"/>
              <a:pPr>
                <a:defRPr/>
              </a:pPr>
              <a:t>2023-08-29</a:t>
            </a:fld>
            <a:endParaRPr lang="sv-SE"/>
          </a:p>
        </p:txBody>
      </p:sp>
      <p:sp>
        <p:nvSpPr>
          <p:cNvPr id="4" name="Platshållare för sidfot 4">
            <a:extLst>
              <a:ext uri="{FF2B5EF4-FFF2-40B4-BE49-F238E27FC236}">
                <a16:creationId xmlns:a16="http://schemas.microsoft.com/office/drawing/2014/main" id="{7E1432B0-34E3-4D3C-9ED0-95E4BFA86570}"/>
              </a:ext>
            </a:extLst>
          </p:cNvPr>
          <p:cNvSpPr>
            <a:spLocks noGrp="1"/>
          </p:cNvSpPr>
          <p:nvPr>
            <p:ph type="ftr" sz="quarter" idx="11"/>
          </p:nvPr>
        </p:nvSpPr>
        <p:spPr/>
        <p:txBody>
          <a:bodyPr/>
          <a:lstStyle>
            <a:lvl1pPr>
              <a:defRPr/>
            </a:lvl1pPr>
          </a:lstStyle>
          <a:p>
            <a:pPr>
              <a:defRPr/>
            </a:pPr>
            <a:endParaRPr lang="sv-SE"/>
          </a:p>
        </p:txBody>
      </p:sp>
      <p:sp>
        <p:nvSpPr>
          <p:cNvPr id="5" name="Platshållare för bildnummer 5">
            <a:extLst>
              <a:ext uri="{FF2B5EF4-FFF2-40B4-BE49-F238E27FC236}">
                <a16:creationId xmlns:a16="http://schemas.microsoft.com/office/drawing/2014/main" id="{BA81ECFF-C7B7-4B89-AC24-EABEC949AA33}"/>
              </a:ext>
            </a:extLst>
          </p:cNvPr>
          <p:cNvSpPr>
            <a:spLocks noGrp="1"/>
          </p:cNvSpPr>
          <p:nvPr>
            <p:ph type="sldNum" sz="quarter" idx="12"/>
          </p:nvPr>
        </p:nvSpPr>
        <p:spPr/>
        <p:txBody>
          <a:bodyPr/>
          <a:lstStyle>
            <a:lvl1pPr>
              <a:defRPr/>
            </a:lvl1pPr>
          </a:lstStyle>
          <a:p>
            <a:pPr>
              <a:defRPr/>
            </a:pPr>
            <a:fld id="{77BB3479-B3E4-4FD2-94B0-43ED7AFDDBAD}" type="slidenum">
              <a:rPr lang="sv-SE"/>
              <a:pPr>
                <a:defRPr/>
              </a:pPr>
              <a:t>‹#›</a:t>
            </a:fld>
            <a:endParaRPr lang="sv-SE"/>
          </a:p>
        </p:txBody>
      </p:sp>
    </p:spTree>
    <p:extLst>
      <p:ext uri="{BB962C8B-B14F-4D97-AF65-F5344CB8AC3E}">
        <p14:creationId xmlns:p14="http://schemas.microsoft.com/office/powerpoint/2010/main" val="189526017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B498AC00-1C6F-4B6C-837E-FAFD96474EFC}"/>
              </a:ext>
            </a:extLst>
          </p:cNvPr>
          <p:cNvSpPr>
            <a:spLocks noGrp="1"/>
          </p:cNvSpPr>
          <p:nvPr>
            <p:ph type="dt" sz="half" idx="10"/>
          </p:nvPr>
        </p:nvSpPr>
        <p:spPr/>
        <p:txBody>
          <a:bodyPr/>
          <a:lstStyle>
            <a:lvl1pPr>
              <a:defRPr/>
            </a:lvl1pPr>
          </a:lstStyle>
          <a:p>
            <a:pPr>
              <a:defRPr/>
            </a:pPr>
            <a:fld id="{C137C456-6FBC-44F6-8E3C-7C2C5898F8EA}" type="datetimeFigureOut">
              <a:rPr lang="sv-SE"/>
              <a:pPr>
                <a:defRPr/>
              </a:pPr>
              <a:t>2023-08-29</a:t>
            </a:fld>
            <a:endParaRPr lang="sv-SE"/>
          </a:p>
        </p:txBody>
      </p:sp>
      <p:sp>
        <p:nvSpPr>
          <p:cNvPr id="3" name="Platshållare för sidfot 4">
            <a:extLst>
              <a:ext uri="{FF2B5EF4-FFF2-40B4-BE49-F238E27FC236}">
                <a16:creationId xmlns:a16="http://schemas.microsoft.com/office/drawing/2014/main" id="{BBBE125B-BAD8-4A49-A2B2-FB9854D3BD76}"/>
              </a:ext>
            </a:extLst>
          </p:cNvPr>
          <p:cNvSpPr>
            <a:spLocks noGrp="1"/>
          </p:cNvSpPr>
          <p:nvPr>
            <p:ph type="ftr" sz="quarter" idx="11"/>
          </p:nvPr>
        </p:nvSpPr>
        <p:spPr/>
        <p:txBody>
          <a:bodyPr/>
          <a:lstStyle>
            <a:lvl1pPr>
              <a:defRPr/>
            </a:lvl1pPr>
          </a:lstStyle>
          <a:p>
            <a:pPr>
              <a:defRPr/>
            </a:pPr>
            <a:endParaRPr lang="sv-SE"/>
          </a:p>
        </p:txBody>
      </p:sp>
      <p:sp>
        <p:nvSpPr>
          <p:cNvPr id="4" name="Platshållare för bildnummer 5">
            <a:extLst>
              <a:ext uri="{FF2B5EF4-FFF2-40B4-BE49-F238E27FC236}">
                <a16:creationId xmlns:a16="http://schemas.microsoft.com/office/drawing/2014/main" id="{6A4B4DE3-D4E8-47F3-889D-0552916D947C}"/>
              </a:ext>
            </a:extLst>
          </p:cNvPr>
          <p:cNvSpPr>
            <a:spLocks noGrp="1"/>
          </p:cNvSpPr>
          <p:nvPr>
            <p:ph type="sldNum" sz="quarter" idx="12"/>
          </p:nvPr>
        </p:nvSpPr>
        <p:spPr/>
        <p:txBody>
          <a:bodyPr/>
          <a:lstStyle>
            <a:lvl1pPr>
              <a:defRPr/>
            </a:lvl1pPr>
          </a:lstStyle>
          <a:p>
            <a:pPr>
              <a:defRPr/>
            </a:pPr>
            <a:fld id="{564E85D9-E35C-46D2-B148-87B39DABFD3A}" type="slidenum">
              <a:rPr lang="sv-SE"/>
              <a:pPr>
                <a:defRPr/>
              </a:pPr>
              <a:t>‹#›</a:t>
            </a:fld>
            <a:endParaRPr lang="sv-SE"/>
          </a:p>
        </p:txBody>
      </p:sp>
    </p:spTree>
    <p:extLst>
      <p:ext uri="{BB962C8B-B14F-4D97-AF65-F5344CB8AC3E}">
        <p14:creationId xmlns:p14="http://schemas.microsoft.com/office/powerpoint/2010/main" val="86984289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3">
            <a:extLst>
              <a:ext uri="{FF2B5EF4-FFF2-40B4-BE49-F238E27FC236}">
                <a16:creationId xmlns:a16="http://schemas.microsoft.com/office/drawing/2014/main" id="{467FB454-1C50-4059-8B5A-B1320CEDC08D}"/>
              </a:ext>
            </a:extLst>
          </p:cNvPr>
          <p:cNvSpPr>
            <a:spLocks noGrp="1"/>
          </p:cNvSpPr>
          <p:nvPr>
            <p:ph type="dt" sz="half" idx="10"/>
          </p:nvPr>
        </p:nvSpPr>
        <p:spPr/>
        <p:txBody>
          <a:bodyPr/>
          <a:lstStyle>
            <a:lvl1pPr>
              <a:defRPr/>
            </a:lvl1pPr>
          </a:lstStyle>
          <a:p>
            <a:pPr>
              <a:defRPr/>
            </a:pPr>
            <a:fld id="{138B050B-5C0E-41EA-845E-8C677DAB5C21}" type="datetimeFigureOut">
              <a:rPr lang="sv-SE"/>
              <a:pPr>
                <a:defRPr/>
              </a:pPr>
              <a:t>2023-08-29</a:t>
            </a:fld>
            <a:endParaRPr lang="sv-SE"/>
          </a:p>
        </p:txBody>
      </p:sp>
      <p:sp>
        <p:nvSpPr>
          <p:cNvPr id="6" name="Platshållare för sidfot 4">
            <a:extLst>
              <a:ext uri="{FF2B5EF4-FFF2-40B4-BE49-F238E27FC236}">
                <a16:creationId xmlns:a16="http://schemas.microsoft.com/office/drawing/2014/main" id="{78A02027-0EB9-4FB2-B3AC-C3693B06B0F9}"/>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BC9E5A7B-88B3-4101-B74F-8E140AAEF0BA}"/>
              </a:ext>
            </a:extLst>
          </p:cNvPr>
          <p:cNvSpPr>
            <a:spLocks noGrp="1"/>
          </p:cNvSpPr>
          <p:nvPr>
            <p:ph type="sldNum" sz="quarter" idx="12"/>
          </p:nvPr>
        </p:nvSpPr>
        <p:spPr/>
        <p:txBody>
          <a:bodyPr/>
          <a:lstStyle>
            <a:lvl1pPr>
              <a:defRPr/>
            </a:lvl1pPr>
          </a:lstStyle>
          <a:p>
            <a:pPr>
              <a:defRPr/>
            </a:pPr>
            <a:fld id="{4EA4D77E-212C-4BA0-B0D3-2E3CF37100C8}" type="slidenum">
              <a:rPr lang="sv-SE"/>
              <a:pPr>
                <a:defRPr/>
              </a:pPr>
              <a:t>‹#›</a:t>
            </a:fld>
            <a:endParaRPr lang="sv-SE"/>
          </a:p>
        </p:txBody>
      </p:sp>
    </p:spTree>
    <p:extLst>
      <p:ext uri="{BB962C8B-B14F-4D97-AF65-F5344CB8AC3E}">
        <p14:creationId xmlns:p14="http://schemas.microsoft.com/office/powerpoint/2010/main" val="21106397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3">
            <a:extLst>
              <a:ext uri="{FF2B5EF4-FFF2-40B4-BE49-F238E27FC236}">
                <a16:creationId xmlns:a16="http://schemas.microsoft.com/office/drawing/2014/main" id="{1B081711-42BC-41A3-B07D-182800263D2A}"/>
              </a:ext>
            </a:extLst>
          </p:cNvPr>
          <p:cNvSpPr>
            <a:spLocks noGrp="1"/>
          </p:cNvSpPr>
          <p:nvPr>
            <p:ph type="dt" sz="half" idx="10"/>
          </p:nvPr>
        </p:nvSpPr>
        <p:spPr/>
        <p:txBody>
          <a:bodyPr/>
          <a:lstStyle>
            <a:lvl1pPr>
              <a:defRPr/>
            </a:lvl1pPr>
          </a:lstStyle>
          <a:p>
            <a:pPr>
              <a:defRPr/>
            </a:pPr>
            <a:fld id="{45F5DC5A-D221-4DF3-BDEC-3AC17E2F9F7A}" type="datetimeFigureOut">
              <a:rPr lang="sv-SE"/>
              <a:pPr>
                <a:defRPr/>
              </a:pPr>
              <a:t>2023-08-29</a:t>
            </a:fld>
            <a:endParaRPr lang="sv-SE"/>
          </a:p>
        </p:txBody>
      </p:sp>
      <p:sp>
        <p:nvSpPr>
          <p:cNvPr id="6" name="Platshållare för sidfot 4">
            <a:extLst>
              <a:ext uri="{FF2B5EF4-FFF2-40B4-BE49-F238E27FC236}">
                <a16:creationId xmlns:a16="http://schemas.microsoft.com/office/drawing/2014/main" id="{5E4D009F-6C7B-4D95-A727-10718D546415}"/>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02276DD7-51B5-4C55-93CC-5207BCC4CE18}"/>
              </a:ext>
            </a:extLst>
          </p:cNvPr>
          <p:cNvSpPr>
            <a:spLocks noGrp="1"/>
          </p:cNvSpPr>
          <p:nvPr>
            <p:ph type="sldNum" sz="quarter" idx="12"/>
          </p:nvPr>
        </p:nvSpPr>
        <p:spPr/>
        <p:txBody>
          <a:bodyPr/>
          <a:lstStyle>
            <a:lvl1pPr>
              <a:defRPr/>
            </a:lvl1pPr>
          </a:lstStyle>
          <a:p>
            <a:pPr>
              <a:defRPr/>
            </a:pPr>
            <a:fld id="{458E7B02-CB24-4AB2-9981-BAFC2B9ED3D8}" type="slidenum">
              <a:rPr lang="sv-SE"/>
              <a:pPr>
                <a:defRPr/>
              </a:pPr>
              <a:t>‹#›</a:t>
            </a:fld>
            <a:endParaRPr lang="sv-SE"/>
          </a:p>
        </p:txBody>
      </p:sp>
    </p:spTree>
    <p:extLst>
      <p:ext uri="{BB962C8B-B14F-4D97-AF65-F5344CB8AC3E}">
        <p14:creationId xmlns:p14="http://schemas.microsoft.com/office/powerpoint/2010/main" val="24960823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B2153361-0408-4E87-8056-F800078AC25D}"/>
              </a:ext>
            </a:extLst>
          </p:cNvPr>
          <p:cNvSpPr>
            <a:spLocks noGrp="1"/>
          </p:cNvSpPr>
          <p:nvPr>
            <p:ph type="dt" sz="half" idx="10"/>
          </p:nvPr>
        </p:nvSpPr>
        <p:spPr/>
        <p:txBody>
          <a:bodyPr/>
          <a:lstStyle>
            <a:lvl1pPr>
              <a:defRPr/>
            </a:lvl1pPr>
          </a:lstStyle>
          <a:p>
            <a:pPr>
              <a:defRPr/>
            </a:pPr>
            <a:fld id="{66C651AD-CE42-4B19-84E0-1283DAB14D6B}"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CD05F53E-FEA3-48E3-9B17-4FE43976FE0A}"/>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1D6C60C6-390C-4CF9-8205-8C0EAB0FBBAC}"/>
              </a:ext>
            </a:extLst>
          </p:cNvPr>
          <p:cNvSpPr>
            <a:spLocks noGrp="1"/>
          </p:cNvSpPr>
          <p:nvPr>
            <p:ph type="sldNum" sz="quarter" idx="12"/>
          </p:nvPr>
        </p:nvSpPr>
        <p:spPr/>
        <p:txBody>
          <a:bodyPr/>
          <a:lstStyle>
            <a:lvl1pPr>
              <a:defRPr/>
            </a:lvl1pPr>
          </a:lstStyle>
          <a:p>
            <a:pPr>
              <a:defRPr/>
            </a:pPr>
            <a:fld id="{CB4ABF12-9A5C-4CB9-902A-2A9CD0E03C09}" type="slidenum">
              <a:rPr lang="sv-SE"/>
              <a:pPr>
                <a:defRPr/>
              </a:pPr>
              <a:t>‹#›</a:t>
            </a:fld>
            <a:endParaRPr lang="sv-SE"/>
          </a:p>
        </p:txBody>
      </p:sp>
    </p:spTree>
    <p:extLst>
      <p:ext uri="{BB962C8B-B14F-4D97-AF65-F5344CB8AC3E}">
        <p14:creationId xmlns:p14="http://schemas.microsoft.com/office/powerpoint/2010/main" val="424678909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B9D3672E-3892-4492-AB73-756AE0877FB9}"/>
              </a:ext>
            </a:extLst>
          </p:cNvPr>
          <p:cNvSpPr>
            <a:spLocks noGrp="1"/>
          </p:cNvSpPr>
          <p:nvPr>
            <p:ph type="dt" sz="half" idx="10"/>
          </p:nvPr>
        </p:nvSpPr>
        <p:spPr/>
        <p:txBody>
          <a:bodyPr/>
          <a:lstStyle>
            <a:lvl1pPr>
              <a:defRPr/>
            </a:lvl1pPr>
          </a:lstStyle>
          <a:p>
            <a:pPr>
              <a:defRPr/>
            </a:pPr>
            <a:fld id="{48B6AA1B-205A-4E49-A69E-29D1F1017A48}"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A984CD4F-2461-4A78-BD49-1EBD63AF2E14}"/>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FDE92D8A-3828-47A4-B5BE-F94A77633CC5}"/>
              </a:ext>
            </a:extLst>
          </p:cNvPr>
          <p:cNvSpPr>
            <a:spLocks noGrp="1"/>
          </p:cNvSpPr>
          <p:nvPr>
            <p:ph type="sldNum" sz="quarter" idx="12"/>
          </p:nvPr>
        </p:nvSpPr>
        <p:spPr/>
        <p:txBody>
          <a:bodyPr/>
          <a:lstStyle>
            <a:lvl1pPr>
              <a:defRPr/>
            </a:lvl1pPr>
          </a:lstStyle>
          <a:p>
            <a:pPr>
              <a:defRPr/>
            </a:pPr>
            <a:fld id="{D20D0984-96A6-4EB3-9003-C17ED78069FA}" type="slidenum">
              <a:rPr lang="sv-SE"/>
              <a:pPr>
                <a:defRPr/>
              </a:pPr>
              <a:t>‹#›</a:t>
            </a:fld>
            <a:endParaRPr lang="sv-SE"/>
          </a:p>
        </p:txBody>
      </p:sp>
    </p:spTree>
    <p:extLst>
      <p:ext uri="{BB962C8B-B14F-4D97-AF65-F5344CB8AC3E}">
        <p14:creationId xmlns:p14="http://schemas.microsoft.com/office/powerpoint/2010/main" val="233554640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3D0A88F0-F20A-47EF-BA89-418928F0F2C9}"/>
              </a:ext>
            </a:extLst>
          </p:cNvPr>
          <p:cNvSpPr>
            <a:spLocks noGrp="1"/>
          </p:cNvSpPr>
          <p:nvPr>
            <p:ph type="dt" sz="half" idx="10"/>
          </p:nvPr>
        </p:nvSpPr>
        <p:spPr/>
        <p:txBody>
          <a:bodyPr/>
          <a:lstStyle>
            <a:lvl1pPr>
              <a:defRPr/>
            </a:lvl1pPr>
          </a:lstStyle>
          <a:p>
            <a:pPr>
              <a:defRPr/>
            </a:pPr>
            <a:fld id="{305660DF-4151-4C17-B0E6-71F1BC698F86}"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7E9CD774-307E-41A7-8AF0-F88049BB8280}"/>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71B5F576-232A-45A8-AF99-3B0D7413F10E}"/>
              </a:ext>
            </a:extLst>
          </p:cNvPr>
          <p:cNvSpPr>
            <a:spLocks noGrp="1"/>
          </p:cNvSpPr>
          <p:nvPr>
            <p:ph type="sldNum" sz="quarter" idx="12"/>
          </p:nvPr>
        </p:nvSpPr>
        <p:spPr/>
        <p:txBody>
          <a:bodyPr/>
          <a:lstStyle>
            <a:lvl1pPr>
              <a:defRPr/>
            </a:lvl1pPr>
          </a:lstStyle>
          <a:p>
            <a:pPr>
              <a:defRPr/>
            </a:pPr>
            <a:fld id="{7F6F698C-0E9D-4E9B-9991-7635835109D1}" type="slidenum">
              <a:rPr lang="sv-SE"/>
              <a:pPr>
                <a:defRPr/>
              </a:pPr>
              <a:t>‹#›</a:t>
            </a:fld>
            <a:endParaRPr lang="sv-SE"/>
          </a:p>
        </p:txBody>
      </p:sp>
    </p:spTree>
    <p:extLst>
      <p:ext uri="{BB962C8B-B14F-4D97-AF65-F5344CB8AC3E}">
        <p14:creationId xmlns:p14="http://schemas.microsoft.com/office/powerpoint/2010/main" val="141037636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ED64B57F-9077-4FDD-9E7E-0D8A9CBF1E6C}"/>
              </a:ext>
            </a:extLst>
          </p:cNvPr>
          <p:cNvSpPr>
            <a:spLocks noGrp="1"/>
          </p:cNvSpPr>
          <p:nvPr>
            <p:ph type="dt" sz="half" idx="10"/>
          </p:nvPr>
        </p:nvSpPr>
        <p:spPr/>
        <p:txBody>
          <a:bodyPr/>
          <a:lstStyle>
            <a:lvl1pPr>
              <a:defRPr/>
            </a:lvl1pPr>
          </a:lstStyle>
          <a:p>
            <a:pPr>
              <a:defRPr/>
            </a:pPr>
            <a:fld id="{DC9DA33B-FB6F-4CC1-9765-C665673FD6E7}"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78594D1E-7904-47F1-AEFA-2F4AB85A21CC}"/>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D9CBA22A-254A-4ED9-AC52-83A5401FD59F}"/>
              </a:ext>
            </a:extLst>
          </p:cNvPr>
          <p:cNvSpPr>
            <a:spLocks noGrp="1"/>
          </p:cNvSpPr>
          <p:nvPr>
            <p:ph type="sldNum" sz="quarter" idx="12"/>
          </p:nvPr>
        </p:nvSpPr>
        <p:spPr/>
        <p:txBody>
          <a:bodyPr/>
          <a:lstStyle>
            <a:lvl1pPr>
              <a:defRPr/>
            </a:lvl1pPr>
          </a:lstStyle>
          <a:p>
            <a:pPr>
              <a:defRPr/>
            </a:pPr>
            <a:fld id="{0F6D4FF9-B555-4571-8711-D8A5239438A4}" type="slidenum">
              <a:rPr lang="sv-SE"/>
              <a:pPr>
                <a:defRPr/>
              </a:pPr>
              <a:t>‹#›</a:t>
            </a:fld>
            <a:endParaRPr lang="sv-SE"/>
          </a:p>
        </p:txBody>
      </p:sp>
    </p:spTree>
    <p:extLst>
      <p:ext uri="{BB962C8B-B14F-4D97-AF65-F5344CB8AC3E}">
        <p14:creationId xmlns:p14="http://schemas.microsoft.com/office/powerpoint/2010/main" val="1948494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3">
            <a:extLst>
              <a:ext uri="{FF2B5EF4-FFF2-40B4-BE49-F238E27FC236}">
                <a16:creationId xmlns:a16="http://schemas.microsoft.com/office/drawing/2014/main" id="{66B45597-BEF0-42F7-AB19-9EB3F704C947}"/>
              </a:ext>
            </a:extLst>
          </p:cNvPr>
          <p:cNvSpPr>
            <a:spLocks noGrp="1"/>
          </p:cNvSpPr>
          <p:nvPr>
            <p:ph type="dt" sz="half" idx="10"/>
          </p:nvPr>
        </p:nvSpPr>
        <p:spPr/>
        <p:txBody>
          <a:bodyPr/>
          <a:lstStyle>
            <a:lvl1pPr>
              <a:defRPr/>
            </a:lvl1pPr>
          </a:lstStyle>
          <a:p>
            <a:pPr>
              <a:defRPr/>
            </a:pPr>
            <a:fld id="{47CF7D03-61EB-4927-9080-2D2A8D55C04F}" type="datetimeFigureOut">
              <a:rPr lang="sv-SE"/>
              <a:pPr>
                <a:defRPr/>
              </a:pPr>
              <a:t>2023-08-29</a:t>
            </a:fld>
            <a:endParaRPr lang="sv-SE"/>
          </a:p>
        </p:txBody>
      </p:sp>
      <p:sp>
        <p:nvSpPr>
          <p:cNvPr id="6" name="Platshållare för sidfot 4">
            <a:extLst>
              <a:ext uri="{FF2B5EF4-FFF2-40B4-BE49-F238E27FC236}">
                <a16:creationId xmlns:a16="http://schemas.microsoft.com/office/drawing/2014/main" id="{97292873-2165-491A-835E-6ECEF5F104BA}"/>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A2875B30-DCBF-4A48-A9B3-13CFF7C71866}"/>
              </a:ext>
            </a:extLst>
          </p:cNvPr>
          <p:cNvSpPr>
            <a:spLocks noGrp="1"/>
          </p:cNvSpPr>
          <p:nvPr>
            <p:ph type="sldNum" sz="quarter" idx="12"/>
          </p:nvPr>
        </p:nvSpPr>
        <p:spPr/>
        <p:txBody>
          <a:bodyPr/>
          <a:lstStyle>
            <a:lvl1pPr>
              <a:defRPr/>
            </a:lvl1pPr>
          </a:lstStyle>
          <a:p>
            <a:pPr>
              <a:defRPr/>
            </a:pPr>
            <a:fld id="{11DF3EAE-56E7-4EBE-84A7-8C0F678326A2}" type="slidenum">
              <a:rPr lang="sv-SE"/>
              <a:pPr>
                <a:defRPr/>
              </a:pPr>
              <a:t>‹#›</a:t>
            </a:fld>
            <a:endParaRPr lang="sv-SE"/>
          </a:p>
        </p:txBody>
      </p:sp>
    </p:spTree>
    <p:extLst>
      <p:ext uri="{BB962C8B-B14F-4D97-AF65-F5344CB8AC3E}">
        <p14:creationId xmlns:p14="http://schemas.microsoft.com/office/powerpoint/2010/main" val="155014319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44295F9D-C684-4E0E-A01D-6299F291F025}"/>
              </a:ext>
            </a:extLst>
          </p:cNvPr>
          <p:cNvSpPr>
            <a:spLocks noGrp="1"/>
          </p:cNvSpPr>
          <p:nvPr>
            <p:ph type="dt" sz="half" idx="10"/>
          </p:nvPr>
        </p:nvSpPr>
        <p:spPr/>
        <p:txBody>
          <a:bodyPr/>
          <a:lstStyle>
            <a:lvl1pPr>
              <a:defRPr/>
            </a:lvl1pPr>
          </a:lstStyle>
          <a:p>
            <a:pPr>
              <a:defRPr/>
            </a:pPr>
            <a:fld id="{869ED5E5-283F-42AA-AAD8-131462C37DEA}"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5B3E1825-E62F-4996-BCC5-4F2FE3C56B41}"/>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27D23857-DBC3-441F-979C-D378F2A71D06}"/>
              </a:ext>
            </a:extLst>
          </p:cNvPr>
          <p:cNvSpPr>
            <a:spLocks noGrp="1"/>
          </p:cNvSpPr>
          <p:nvPr>
            <p:ph type="sldNum" sz="quarter" idx="12"/>
          </p:nvPr>
        </p:nvSpPr>
        <p:spPr/>
        <p:txBody>
          <a:bodyPr/>
          <a:lstStyle>
            <a:lvl1pPr>
              <a:defRPr/>
            </a:lvl1pPr>
          </a:lstStyle>
          <a:p>
            <a:pPr>
              <a:defRPr/>
            </a:pPr>
            <a:fld id="{7615229C-B335-458A-8AF1-7BA6A65F4207}" type="slidenum">
              <a:rPr lang="sv-SE"/>
              <a:pPr>
                <a:defRPr/>
              </a:pPr>
              <a:t>‹#›</a:t>
            </a:fld>
            <a:endParaRPr lang="sv-SE"/>
          </a:p>
        </p:txBody>
      </p:sp>
    </p:spTree>
    <p:extLst>
      <p:ext uri="{BB962C8B-B14F-4D97-AF65-F5344CB8AC3E}">
        <p14:creationId xmlns:p14="http://schemas.microsoft.com/office/powerpoint/2010/main" val="31078186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3">
            <a:extLst>
              <a:ext uri="{FF2B5EF4-FFF2-40B4-BE49-F238E27FC236}">
                <a16:creationId xmlns:a16="http://schemas.microsoft.com/office/drawing/2014/main" id="{BBF5B238-DF5D-4979-8B23-E2538F7B2FD0}"/>
              </a:ext>
            </a:extLst>
          </p:cNvPr>
          <p:cNvSpPr>
            <a:spLocks noGrp="1"/>
          </p:cNvSpPr>
          <p:nvPr>
            <p:ph type="dt" sz="half" idx="10"/>
          </p:nvPr>
        </p:nvSpPr>
        <p:spPr/>
        <p:txBody>
          <a:bodyPr/>
          <a:lstStyle>
            <a:lvl1pPr>
              <a:defRPr/>
            </a:lvl1pPr>
          </a:lstStyle>
          <a:p>
            <a:pPr>
              <a:defRPr/>
            </a:pPr>
            <a:fld id="{9F83F37C-C5AA-4D3D-840C-F2329F123406}" type="datetimeFigureOut">
              <a:rPr lang="sv-SE"/>
              <a:pPr>
                <a:defRPr/>
              </a:pPr>
              <a:t>2023-08-29</a:t>
            </a:fld>
            <a:endParaRPr lang="sv-SE"/>
          </a:p>
        </p:txBody>
      </p:sp>
      <p:sp>
        <p:nvSpPr>
          <p:cNvPr id="6" name="Platshållare för sidfot 4">
            <a:extLst>
              <a:ext uri="{FF2B5EF4-FFF2-40B4-BE49-F238E27FC236}">
                <a16:creationId xmlns:a16="http://schemas.microsoft.com/office/drawing/2014/main" id="{68B3ACB9-C73A-4AC8-B205-477B4A66D791}"/>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7D316209-2EB6-43B9-9824-215E06267951}"/>
              </a:ext>
            </a:extLst>
          </p:cNvPr>
          <p:cNvSpPr>
            <a:spLocks noGrp="1"/>
          </p:cNvSpPr>
          <p:nvPr>
            <p:ph type="sldNum" sz="quarter" idx="12"/>
          </p:nvPr>
        </p:nvSpPr>
        <p:spPr/>
        <p:txBody>
          <a:bodyPr/>
          <a:lstStyle>
            <a:lvl1pPr>
              <a:defRPr/>
            </a:lvl1pPr>
          </a:lstStyle>
          <a:p>
            <a:pPr>
              <a:defRPr/>
            </a:pPr>
            <a:fld id="{86919D9F-76B5-44D1-B68E-42248577E6CE}" type="slidenum">
              <a:rPr lang="sv-SE"/>
              <a:pPr>
                <a:defRPr/>
              </a:pPr>
              <a:t>‹#›</a:t>
            </a:fld>
            <a:endParaRPr lang="sv-SE"/>
          </a:p>
        </p:txBody>
      </p:sp>
    </p:spTree>
    <p:extLst>
      <p:ext uri="{BB962C8B-B14F-4D97-AF65-F5344CB8AC3E}">
        <p14:creationId xmlns:p14="http://schemas.microsoft.com/office/powerpoint/2010/main" val="352199390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3">
            <a:extLst>
              <a:ext uri="{FF2B5EF4-FFF2-40B4-BE49-F238E27FC236}">
                <a16:creationId xmlns:a16="http://schemas.microsoft.com/office/drawing/2014/main" id="{1DC37002-34DE-44D0-A01F-558ECAA4B96E}"/>
              </a:ext>
            </a:extLst>
          </p:cNvPr>
          <p:cNvSpPr>
            <a:spLocks noGrp="1"/>
          </p:cNvSpPr>
          <p:nvPr>
            <p:ph type="dt" sz="half" idx="10"/>
          </p:nvPr>
        </p:nvSpPr>
        <p:spPr/>
        <p:txBody>
          <a:bodyPr/>
          <a:lstStyle>
            <a:lvl1pPr>
              <a:defRPr/>
            </a:lvl1pPr>
          </a:lstStyle>
          <a:p>
            <a:pPr>
              <a:defRPr/>
            </a:pPr>
            <a:fld id="{7209201B-8170-4082-806C-AD19965A28B0}" type="datetimeFigureOut">
              <a:rPr lang="sv-SE"/>
              <a:pPr>
                <a:defRPr/>
              </a:pPr>
              <a:t>2023-08-29</a:t>
            </a:fld>
            <a:endParaRPr lang="sv-SE"/>
          </a:p>
        </p:txBody>
      </p:sp>
      <p:sp>
        <p:nvSpPr>
          <p:cNvPr id="8" name="Platshållare för sidfot 4">
            <a:extLst>
              <a:ext uri="{FF2B5EF4-FFF2-40B4-BE49-F238E27FC236}">
                <a16:creationId xmlns:a16="http://schemas.microsoft.com/office/drawing/2014/main" id="{CFBF3A9B-63AB-4CFA-B16F-E680E584639D}"/>
              </a:ext>
            </a:extLst>
          </p:cNvPr>
          <p:cNvSpPr>
            <a:spLocks noGrp="1"/>
          </p:cNvSpPr>
          <p:nvPr>
            <p:ph type="ftr" sz="quarter" idx="11"/>
          </p:nvPr>
        </p:nvSpPr>
        <p:spPr/>
        <p:txBody>
          <a:bodyPr/>
          <a:lstStyle>
            <a:lvl1pPr>
              <a:defRPr/>
            </a:lvl1pPr>
          </a:lstStyle>
          <a:p>
            <a:pPr>
              <a:defRPr/>
            </a:pPr>
            <a:endParaRPr lang="sv-SE"/>
          </a:p>
        </p:txBody>
      </p:sp>
      <p:sp>
        <p:nvSpPr>
          <p:cNvPr id="9" name="Platshållare för bildnummer 5">
            <a:extLst>
              <a:ext uri="{FF2B5EF4-FFF2-40B4-BE49-F238E27FC236}">
                <a16:creationId xmlns:a16="http://schemas.microsoft.com/office/drawing/2014/main" id="{9E62848B-882C-49EF-88DD-AFFED71C3B60}"/>
              </a:ext>
            </a:extLst>
          </p:cNvPr>
          <p:cNvSpPr>
            <a:spLocks noGrp="1"/>
          </p:cNvSpPr>
          <p:nvPr>
            <p:ph type="sldNum" sz="quarter" idx="12"/>
          </p:nvPr>
        </p:nvSpPr>
        <p:spPr/>
        <p:txBody>
          <a:bodyPr/>
          <a:lstStyle>
            <a:lvl1pPr>
              <a:defRPr/>
            </a:lvl1pPr>
          </a:lstStyle>
          <a:p>
            <a:pPr>
              <a:defRPr/>
            </a:pPr>
            <a:fld id="{47E652BE-1331-4095-B1AC-5B78F313A72E}" type="slidenum">
              <a:rPr lang="sv-SE"/>
              <a:pPr>
                <a:defRPr/>
              </a:pPr>
              <a:t>‹#›</a:t>
            </a:fld>
            <a:endParaRPr lang="sv-SE"/>
          </a:p>
        </p:txBody>
      </p:sp>
    </p:spTree>
    <p:extLst>
      <p:ext uri="{BB962C8B-B14F-4D97-AF65-F5344CB8AC3E}">
        <p14:creationId xmlns:p14="http://schemas.microsoft.com/office/powerpoint/2010/main" val="13085860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datum 3">
            <a:extLst>
              <a:ext uri="{FF2B5EF4-FFF2-40B4-BE49-F238E27FC236}">
                <a16:creationId xmlns:a16="http://schemas.microsoft.com/office/drawing/2014/main" id="{204635E9-C466-4E9F-BC60-792871B92268}"/>
              </a:ext>
            </a:extLst>
          </p:cNvPr>
          <p:cNvSpPr>
            <a:spLocks noGrp="1"/>
          </p:cNvSpPr>
          <p:nvPr>
            <p:ph type="dt" sz="half" idx="10"/>
          </p:nvPr>
        </p:nvSpPr>
        <p:spPr/>
        <p:txBody>
          <a:bodyPr/>
          <a:lstStyle>
            <a:lvl1pPr>
              <a:defRPr/>
            </a:lvl1pPr>
          </a:lstStyle>
          <a:p>
            <a:pPr>
              <a:defRPr/>
            </a:pPr>
            <a:fld id="{B1C66D61-1418-4BAF-B7D6-D3AAA733B297}" type="datetimeFigureOut">
              <a:rPr lang="sv-SE"/>
              <a:pPr>
                <a:defRPr/>
              </a:pPr>
              <a:t>2023-08-29</a:t>
            </a:fld>
            <a:endParaRPr lang="sv-SE"/>
          </a:p>
        </p:txBody>
      </p:sp>
      <p:sp>
        <p:nvSpPr>
          <p:cNvPr id="4" name="Platshållare för sidfot 4">
            <a:extLst>
              <a:ext uri="{FF2B5EF4-FFF2-40B4-BE49-F238E27FC236}">
                <a16:creationId xmlns:a16="http://schemas.microsoft.com/office/drawing/2014/main" id="{4172496C-5012-48C2-83FC-590EF5464646}"/>
              </a:ext>
            </a:extLst>
          </p:cNvPr>
          <p:cNvSpPr>
            <a:spLocks noGrp="1"/>
          </p:cNvSpPr>
          <p:nvPr>
            <p:ph type="ftr" sz="quarter" idx="11"/>
          </p:nvPr>
        </p:nvSpPr>
        <p:spPr/>
        <p:txBody>
          <a:bodyPr/>
          <a:lstStyle>
            <a:lvl1pPr>
              <a:defRPr/>
            </a:lvl1pPr>
          </a:lstStyle>
          <a:p>
            <a:pPr>
              <a:defRPr/>
            </a:pPr>
            <a:endParaRPr lang="sv-SE"/>
          </a:p>
        </p:txBody>
      </p:sp>
      <p:sp>
        <p:nvSpPr>
          <p:cNvPr id="5" name="Platshållare för bildnummer 5">
            <a:extLst>
              <a:ext uri="{FF2B5EF4-FFF2-40B4-BE49-F238E27FC236}">
                <a16:creationId xmlns:a16="http://schemas.microsoft.com/office/drawing/2014/main" id="{D62F514D-104E-4B27-ABB9-874C46B4417E}"/>
              </a:ext>
            </a:extLst>
          </p:cNvPr>
          <p:cNvSpPr>
            <a:spLocks noGrp="1"/>
          </p:cNvSpPr>
          <p:nvPr>
            <p:ph type="sldNum" sz="quarter" idx="12"/>
          </p:nvPr>
        </p:nvSpPr>
        <p:spPr/>
        <p:txBody>
          <a:bodyPr/>
          <a:lstStyle>
            <a:lvl1pPr>
              <a:defRPr/>
            </a:lvl1pPr>
          </a:lstStyle>
          <a:p>
            <a:pPr>
              <a:defRPr/>
            </a:pPr>
            <a:fld id="{1330CD0F-D897-4204-90E0-9C4CC9BF9317}" type="slidenum">
              <a:rPr lang="sv-SE"/>
              <a:pPr>
                <a:defRPr/>
              </a:pPr>
              <a:t>‹#›</a:t>
            </a:fld>
            <a:endParaRPr lang="sv-SE"/>
          </a:p>
        </p:txBody>
      </p:sp>
    </p:spTree>
    <p:extLst>
      <p:ext uri="{BB962C8B-B14F-4D97-AF65-F5344CB8AC3E}">
        <p14:creationId xmlns:p14="http://schemas.microsoft.com/office/powerpoint/2010/main" val="233583609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4248DD78-A3B6-4EE9-A5C9-D49F08F11CF1}"/>
              </a:ext>
            </a:extLst>
          </p:cNvPr>
          <p:cNvSpPr>
            <a:spLocks noGrp="1"/>
          </p:cNvSpPr>
          <p:nvPr>
            <p:ph type="dt" sz="half" idx="10"/>
          </p:nvPr>
        </p:nvSpPr>
        <p:spPr/>
        <p:txBody>
          <a:bodyPr/>
          <a:lstStyle>
            <a:lvl1pPr>
              <a:defRPr/>
            </a:lvl1pPr>
          </a:lstStyle>
          <a:p>
            <a:pPr>
              <a:defRPr/>
            </a:pPr>
            <a:fld id="{B40807F7-FD79-4472-A918-3D4D688E0568}" type="datetimeFigureOut">
              <a:rPr lang="sv-SE"/>
              <a:pPr>
                <a:defRPr/>
              </a:pPr>
              <a:t>2023-08-29</a:t>
            </a:fld>
            <a:endParaRPr lang="sv-SE"/>
          </a:p>
        </p:txBody>
      </p:sp>
      <p:sp>
        <p:nvSpPr>
          <p:cNvPr id="3" name="Platshållare för sidfot 4">
            <a:extLst>
              <a:ext uri="{FF2B5EF4-FFF2-40B4-BE49-F238E27FC236}">
                <a16:creationId xmlns:a16="http://schemas.microsoft.com/office/drawing/2014/main" id="{7D55F331-6064-4662-AC61-5FBE2F3AF242}"/>
              </a:ext>
            </a:extLst>
          </p:cNvPr>
          <p:cNvSpPr>
            <a:spLocks noGrp="1"/>
          </p:cNvSpPr>
          <p:nvPr>
            <p:ph type="ftr" sz="quarter" idx="11"/>
          </p:nvPr>
        </p:nvSpPr>
        <p:spPr/>
        <p:txBody>
          <a:bodyPr/>
          <a:lstStyle>
            <a:lvl1pPr>
              <a:defRPr/>
            </a:lvl1pPr>
          </a:lstStyle>
          <a:p>
            <a:pPr>
              <a:defRPr/>
            </a:pPr>
            <a:endParaRPr lang="sv-SE"/>
          </a:p>
        </p:txBody>
      </p:sp>
      <p:sp>
        <p:nvSpPr>
          <p:cNvPr id="4" name="Platshållare för bildnummer 5">
            <a:extLst>
              <a:ext uri="{FF2B5EF4-FFF2-40B4-BE49-F238E27FC236}">
                <a16:creationId xmlns:a16="http://schemas.microsoft.com/office/drawing/2014/main" id="{D07D2AF9-5DF7-4E24-A66B-531AFA841D40}"/>
              </a:ext>
            </a:extLst>
          </p:cNvPr>
          <p:cNvSpPr>
            <a:spLocks noGrp="1"/>
          </p:cNvSpPr>
          <p:nvPr>
            <p:ph type="sldNum" sz="quarter" idx="12"/>
          </p:nvPr>
        </p:nvSpPr>
        <p:spPr/>
        <p:txBody>
          <a:bodyPr/>
          <a:lstStyle>
            <a:lvl1pPr>
              <a:defRPr/>
            </a:lvl1pPr>
          </a:lstStyle>
          <a:p>
            <a:pPr>
              <a:defRPr/>
            </a:pPr>
            <a:fld id="{4BC41359-52A3-4CBC-8286-3CAE8A4BE8CF}" type="slidenum">
              <a:rPr lang="sv-SE"/>
              <a:pPr>
                <a:defRPr/>
              </a:pPr>
              <a:t>‹#›</a:t>
            </a:fld>
            <a:endParaRPr lang="sv-SE"/>
          </a:p>
        </p:txBody>
      </p:sp>
    </p:spTree>
    <p:extLst>
      <p:ext uri="{BB962C8B-B14F-4D97-AF65-F5344CB8AC3E}">
        <p14:creationId xmlns:p14="http://schemas.microsoft.com/office/powerpoint/2010/main" val="187006344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3">
            <a:extLst>
              <a:ext uri="{FF2B5EF4-FFF2-40B4-BE49-F238E27FC236}">
                <a16:creationId xmlns:a16="http://schemas.microsoft.com/office/drawing/2014/main" id="{EE1E10FA-07EF-4854-8C62-927E2132CB8C}"/>
              </a:ext>
            </a:extLst>
          </p:cNvPr>
          <p:cNvSpPr>
            <a:spLocks noGrp="1"/>
          </p:cNvSpPr>
          <p:nvPr>
            <p:ph type="dt" sz="half" idx="10"/>
          </p:nvPr>
        </p:nvSpPr>
        <p:spPr/>
        <p:txBody>
          <a:bodyPr/>
          <a:lstStyle>
            <a:lvl1pPr>
              <a:defRPr/>
            </a:lvl1pPr>
          </a:lstStyle>
          <a:p>
            <a:pPr>
              <a:defRPr/>
            </a:pPr>
            <a:fld id="{915ECD52-2D18-493F-AC48-E8CF0435F30E}" type="datetimeFigureOut">
              <a:rPr lang="sv-SE"/>
              <a:pPr>
                <a:defRPr/>
              </a:pPr>
              <a:t>2023-08-29</a:t>
            </a:fld>
            <a:endParaRPr lang="sv-SE"/>
          </a:p>
        </p:txBody>
      </p:sp>
      <p:sp>
        <p:nvSpPr>
          <p:cNvPr id="6" name="Platshållare för sidfot 4">
            <a:extLst>
              <a:ext uri="{FF2B5EF4-FFF2-40B4-BE49-F238E27FC236}">
                <a16:creationId xmlns:a16="http://schemas.microsoft.com/office/drawing/2014/main" id="{ADD6C54D-FE1A-425A-AA89-7558E19B80D3}"/>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FC25BEDD-B861-403F-B002-FA93EA0E4A8E}"/>
              </a:ext>
            </a:extLst>
          </p:cNvPr>
          <p:cNvSpPr>
            <a:spLocks noGrp="1"/>
          </p:cNvSpPr>
          <p:nvPr>
            <p:ph type="sldNum" sz="quarter" idx="12"/>
          </p:nvPr>
        </p:nvSpPr>
        <p:spPr/>
        <p:txBody>
          <a:bodyPr/>
          <a:lstStyle>
            <a:lvl1pPr>
              <a:defRPr/>
            </a:lvl1pPr>
          </a:lstStyle>
          <a:p>
            <a:pPr>
              <a:defRPr/>
            </a:pPr>
            <a:fld id="{D9A28487-6AB6-4B59-8BE3-E261C75C943F}" type="slidenum">
              <a:rPr lang="sv-SE"/>
              <a:pPr>
                <a:defRPr/>
              </a:pPr>
              <a:t>‹#›</a:t>
            </a:fld>
            <a:endParaRPr lang="sv-SE"/>
          </a:p>
        </p:txBody>
      </p:sp>
    </p:spTree>
    <p:extLst>
      <p:ext uri="{BB962C8B-B14F-4D97-AF65-F5344CB8AC3E}">
        <p14:creationId xmlns:p14="http://schemas.microsoft.com/office/powerpoint/2010/main" val="384881450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3">
            <a:extLst>
              <a:ext uri="{FF2B5EF4-FFF2-40B4-BE49-F238E27FC236}">
                <a16:creationId xmlns:a16="http://schemas.microsoft.com/office/drawing/2014/main" id="{F808BDEF-F3C5-409C-B242-DA299728693C}"/>
              </a:ext>
            </a:extLst>
          </p:cNvPr>
          <p:cNvSpPr>
            <a:spLocks noGrp="1"/>
          </p:cNvSpPr>
          <p:nvPr>
            <p:ph type="dt" sz="half" idx="10"/>
          </p:nvPr>
        </p:nvSpPr>
        <p:spPr/>
        <p:txBody>
          <a:bodyPr/>
          <a:lstStyle>
            <a:lvl1pPr>
              <a:defRPr/>
            </a:lvl1pPr>
          </a:lstStyle>
          <a:p>
            <a:pPr>
              <a:defRPr/>
            </a:pPr>
            <a:fld id="{16051C08-C504-42FE-9867-E9AC22E29A7F}" type="datetimeFigureOut">
              <a:rPr lang="sv-SE"/>
              <a:pPr>
                <a:defRPr/>
              </a:pPr>
              <a:t>2023-08-29</a:t>
            </a:fld>
            <a:endParaRPr lang="sv-SE"/>
          </a:p>
        </p:txBody>
      </p:sp>
      <p:sp>
        <p:nvSpPr>
          <p:cNvPr id="6" name="Platshållare för sidfot 4">
            <a:extLst>
              <a:ext uri="{FF2B5EF4-FFF2-40B4-BE49-F238E27FC236}">
                <a16:creationId xmlns:a16="http://schemas.microsoft.com/office/drawing/2014/main" id="{914731CB-01A6-4CA9-8D8D-05639CD922EB}"/>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0632A7D2-7F6D-40DC-AE51-ECBF7EC6DF9C}"/>
              </a:ext>
            </a:extLst>
          </p:cNvPr>
          <p:cNvSpPr>
            <a:spLocks noGrp="1"/>
          </p:cNvSpPr>
          <p:nvPr>
            <p:ph type="sldNum" sz="quarter" idx="12"/>
          </p:nvPr>
        </p:nvSpPr>
        <p:spPr/>
        <p:txBody>
          <a:bodyPr/>
          <a:lstStyle>
            <a:lvl1pPr>
              <a:defRPr/>
            </a:lvl1pPr>
          </a:lstStyle>
          <a:p>
            <a:pPr>
              <a:defRPr/>
            </a:pPr>
            <a:fld id="{866B6CC1-1686-4BE3-A20B-6CF8212C1201}" type="slidenum">
              <a:rPr lang="sv-SE"/>
              <a:pPr>
                <a:defRPr/>
              </a:pPr>
              <a:t>‹#›</a:t>
            </a:fld>
            <a:endParaRPr lang="sv-SE"/>
          </a:p>
        </p:txBody>
      </p:sp>
    </p:spTree>
    <p:extLst>
      <p:ext uri="{BB962C8B-B14F-4D97-AF65-F5344CB8AC3E}">
        <p14:creationId xmlns:p14="http://schemas.microsoft.com/office/powerpoint/2010/main" val="293465034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B5756529-AEAE-4441-BB09-A192689D6C17}"/>
              </a:ext>
            </a:extLst>
          </p:cNvPr>
          <p:cNvSpPr>
            <a:spLocks noGrp="1"/>
          </p:cNvSpPr>
          <p:nvPr>
            <p:ph type="dt" sz="half" idx="10"/>
          </p:nvPr>
        </p:nvSpPr>
        <p:spPr/>
        <p:txBody>
          <a:bodyPr/>
          <a:lstStyle>
            <a:lvl1pPr>
              <a:defRPr/>
            </a:lvl1pPr>
          </a:lstStyle>
          <a:p>
            <a:pPr>
              <a:defRPr/>
            </a:pPr>
            <a:fld id="{9B5722D5-8660-4959-A253-ECC2B42CE22F}"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9CAAFCB4-3E92-4BC9-B67F-DD56D28C4778}"/>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B9F2EC6C-9AB5-452F-96CF-269417B61FD4}"/>
              </a:ext>
            </a:extLst>
          </p:cNvPr>
          <p:cNvSpPr>
            <a:spLocks noGrp="1"/>
          </p:cNvSpPr>
          <p:nvPr>
            <p:ph type="sldNum" sz="quarter" idx="12"/>
          </p:nvPr>
        </p:nvSpPr>
        <p:spPr/>
        <p:txBody>
          <a:bodyPr/>
          <a:lstStyle>
            <a:lvl1pPr>
              <a:defRPr/>
            </a:lvl1pPr>
          </a:lstStyle>
          <a:p>
            <a:pPr>
              <a:defRPr/>
            </a:pPr>
            <a:fld id="{DA8996AB-969F-430B-8BC2-A6EEC48B490A}" type="slidenum">
              <a:rPr lang="sv-SE"/>
              <a:pPr>
                <a:defRPr/>
              </a:pPr>
              <a:t>‹#›</a:t>
            </a:fld>
            <a:endParaRPr lang="sv-SE"/>
          </a:p>
        </p:txBody>
      </p:sp>
    </p:spTree>
    <p:extLst>
      <p:ext uri="{BB962C8B-B14F-4D97-AF65-F5344CB8AC3E}">
        <p14:creationId xmlns:p14="http://schemas.microsoft.com/office/powerpoint/2010/main" val="46481007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A613BFD7-069F-4D6A-A1B1-7D21A099432E}"/>
              </a:ext>
            </a:extLst>
          </p:cNvPr>
          <p:cNvSpPr>
            <a:spLocks noGrp="1"/>
          </p:cNvSpPr>
          <p:nvPr>
            <p:ph type="dt" sz="half" idx="10"/>
          </p:nvPr>
        </p:nvSpPr>
        <p:spPr/>
        <p:txBody>
          <a:bodyPr/>
          <a:lstStyle>
            <a:lvl1pPr>
              <a:defRPr/>
            </a:lvl1pPr>
          </a:lstStyle>
          <a:p>
            <a:pPr>
              <a:defRPr/>
            </a:pPr>
            <a:fld id="{522048FE-73A8-43E1-B5EA-5364A118B276}"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9D4376A0-7D4A-4403-9DD5-90E12742DAD0}"/>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CA8613C3-D8E3-4C5B-847E-A9BA51E309A3}"/>
              </a:ext>
            </a:extLst>
          </p:cNvPr>
          <p:cNvSpPr>
            <a:spLocks noGrp="1"/>
          </p:cNvSpPr>
          <p:nvPr>
            <p:ph type="sldNum" sz="quarter" idx="12"/>
          </p:nvPr>
        </p:nvSpPr>
        <p:spPr/>
        <p:txBody>
          <a:bodyPr/>
          <a:lstStyle>
            <a:lvl1pPr>
              <a:defRPr/>
            </a:lvl1pPr>
          </a:lstStyle>
          <a:p>
            <a:pPr>
              <a:defRPr/>
            </a:pPr>
            <a:fld id="{A41B8EF0-7ED8-4290-9818-5BD342BF0B4C}" type="slidenum">
              <a:rPr lang="sv-SE"/>
              <a:pPr>
                <a:defRPr/>
              </a:pPr>
              <a:t>‹#›</a:t>
            </a:fld>
            <a:endParaRPr lang="sv-SE"/>
          </a:p>
        </p:txBody>
      </p:sp>
    </p:spTree>
    <p:extLst>
      <p:ext uri="{BB962C8B-B14F-4D97-AF65-F5344CB8AC3E}">
        <p14:creationId xmlns:p14="http://schemas.microsoft.com/office/powerpoint/2010/main" val="270699010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342FB201-2F6E-4AAA-8A76-BDE88F06DF4A}"/>
              </a:ext>
            </a:extLst>
          </p:cNvPr>
          <p:cNvSpPr>
            <a:spLocks noGrp="1"/>
          </p:cNvSpPr>
          <p:nvPr>
            <p:ph type="dt" sz="half" idx="10"/>
          </p:nvPr>
        </p:nvSpPr>
        <p:spPr/>
        <p:txBody>
          <a:bodyPr/>
          <a:lstStyle>
            <a:lvl1pPr>
              <a:defRPr/>
            </a:lvl1pPr>
          </a:lstStyle>
          <a:p>
            <a:pPr>
              <a:defRPr/>
            </a:pPr>
            <a:fld id="{D9C095C0-81E2-41BE-93AA-FD5CAB653DE5}"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84606F54-D716-4C69-B117-29FC27A1E0BA}"/>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731AA580-DAE5-4546-BE97-69F9C66CDD9A}"/>
              </a:ext>
            </a:extLst>
          </p:cNvPr>
          <p:cNvSpPr>
            <a:spLocks noGrp="1"/>
          </p:cNvSpPr>
          <p:nvPr>
            <p:ph type="sldNum" sz="quarter" idx="12"/>
          </p:nvPr>
        </p:nvSpPr>
        <p:spPr/>
        <p:txBody>
          <a:bodyPr/>
          <a:lstStyle>
            <a:lvl1pPr>
              <a:defRPr/>
            </a:lvl1pPr>
          </a:lstStyle>
          <a:p>
            <a:pPr>
              <a:defRPr/>
            </a:pPr>
            <a:fld id="{6DC8EE2D-8A0F-4D73-902E-625777090D22}" type="slidenum">
              <a:rPr lang="sv-SE"/>
              <a:pPr>
                <a:defRPr/>
              </a:pPr>
              <a:t>‹#›</a:t>
            </a:fld>
            <a:endParaRPr lang="sv-SE"/>
          </a:p>
        </p:txBody>
      </p:sp>
    </p:spTree>
    <p:extLst>
      <p:ext uri="{BB962C8B-B14F-4D97-AF65-F5344CB8AC3E}">
        <p14:creationId xmlns:p14="http://schemas.microsoft.com/office/powerpoint/2010/main" val="2523212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v-SE" noProof="0"/>
              <a:t>Klicka på ikonen för att lägga till en bild</a:t>
            </a:r>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3">
            <a:extLst>
              <a:ext uri="{FF2B5EF4-FFF2-40B4-BE49-F238E27FC236}">
                <a16:creationId xmlns:a16="http://schemas.microsoft.com/office/drawing/2014/main" id="{F4557537-6305-4FC7-B8A7-B2C371E654CD}"/>
              </a:ext>
            </a:extLst>
          </p:cNvPr>
          <p:cNvSpPr>
            <a:spLocks noGrp="1"/>
          </p:cNvSpPr>
          <p:nvPr>
            <p:ph type="dt" sz="half" idx="10"/>
          </p:nvPr>
        </p:nvSpPr>
        <p:spPr/>
        <p:txBody>
          <a:bodyPr/>
          <a:lstStyle>
            <a:lvl1pPr>
              <a:defRPr/>
            </a:lvl1pPr>
          </a:lstStyle>
          <a:p>
            <a:pPr>
              <a:defRPr/>
            </a:pPr>
            <a:fld id="{AB7A1E08-488C-4E51-BB2C-4AB68804742F}" type="datetimeFigureOut">
              <a:rPr lang="sv-SE"/>
              <a:pPr>
                <a:defRPr/>
              </a:pPr>
              <a:t>2023-08-29</a:t>
            </a:fld>
            <a:endParaRPr lang="sv-SE"/>
          </a:p>
        </p:txBody>
      </p:sp>
      <p:sp>
        <p:nvSpPr>
          <p:cNvPr id="6" name="Platshållare för sidfot 4">
            <a:extLst>
              <a:ext uri="{FF2B5EF4-FFF2-40B4-BE49-F238E27FC236}">
                <a16:creationId xmlns:a16="http://schemas.microsoft.com/office/drawing/2014/main" id="{2B5A204E-4339-471D-925C-990AD0FB132B}"/>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77CE86D8-2FB7-4C59-88F5-96C908F2B98E}"/>
              </a:ext>
            </a:extLst>
          </p:cNvPr>
          <p:cNvSpPr>
            <a:spLocks noGrp="1"/>
          </p:cNvSpPr>
          <p:nvPr>
            <p:ph type="sldNum" sz="quarter" idx="12"/>
          </p:nvPr>
        </p:nvSpPr>
        <p:spPr/>
        <p:txBody>
          <a:bodyPr/>
          <a:lstStyle>
            <a:lvl1pPr>
              <a:defRPr/>
            </a:lvl1pPr>
          </a:lstStyle>
          <a:p>
            <a:pPr>
              <a:defRPr/>
            </a:pPr>
            <a:fld id="{65113E53-3854-44D5-A30C-9913AA919520}" type="slidenum">
              <a:rPr lang="sv-SE"/>
              <a:pPr>
                <a:defRPr/>
              </a:pPr>
              <a:t>‹#›</a:t>
            </a:fld>
            <a:endParaRPr lang="sv-SE"/>
          </a:p>
        </p:txBody>
      </p:sp>
    </p:spTree>
    <p:extLst>
      <p:ext uri="{BB962C8B-B14F-4D97-AF65-F5344CB8AC3E}">
        <p14:creationId xmlns:p14="http://schemas.microsoft.com/office/powerpoint/2010/main" val="32672917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6403B9CF-5525-427B-9810-91EF6592B9D0}"/>
              </a:ext>
            </a:extLst>
          </p:cNvPr>
          <p:cNvSpPr>
            <a:spLocks noGrp="1"/>
          </p:cNvSpPr>
          <p:nvPr>
            <p:ph type="dt" sz="half" idx="10"/>
          </p:nvPr>
        </p:nvSpPr>
        <p:spPr/>
        <p:txBody>
          <a:bodyPr/>
          <a:lstStyle>
            <a:lvl1pPr>
              <a:defRPr/>
            </a:lvl1pPr>
          </a:lstStyle>
          <a:p>
            <a:pPr>
              <a:defRPr/>
            </a:pPr>
            <a:fld id="{92B44EC1-3BA9-4F3F-8106-266CA99B4F9C}"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AA7F7FE5-0901-4021-943D-B8DC9C8637B5}"/>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95D61816-2DBB-45C4-91A3-EEAE5FEA3B4B}"/>
              </a:ext>
            </a:extLst>
          </p:cNvPr>
          <p:cNvSpPr>
            <a:spLocks noGrp="1"/>
          </p:cNvSpPr>
          <p:nvPr>
            <p:ph type="sldNum" sz="quarter" idx="12"/>
          </p:nvPr>
        </p:nvSpPr>
        <p:spPr/>
        <p:txBody>
          <a:bodyPr/>
          <a:lstStyle>
            <a:lvl1pPr>
              <a:defRPr/>
            </a:lvl1pPr>
          </a:lstStyle>
          <a:p>
            <a:pPr>
              <a:defRPr/>
            </a:pPr>
            <a:fld id="{73954957-1725-4BA6-A9EB-5F12EFB5233B}" type="slidenum">
              <a:rPr lang="sv-SE"/>
              <a:pPr>
                <a:defRPr/>
              </a:pPr>
              <a:t>‹#›</a:t>
            </a:fld>
            <a:endParaRPr lang="sv-SE"/>
          </a:p>
        </p:txBody>
      </p:sp>
    </p:spTree>
    <p:extLst>
      <p:ext uri="{BB962C8B-B14F-4D97-AF65-F5344CB8AC3E}">
        <p14:creationId xmlns:p14="http://schemas.microsoft.com/office/powerpoint/2010/main" val="313787202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22C886D6-2134-42C6-9C89-871416EC3373}"/>
              </a:ext>
            </a:extLst>
          </p:cNvPr>
          <p:cNvSpPr>
            <a:spLocks noGrp="1"/>
          </p:cNvSpPr>
          <p:nvPr>
            <p:ph type="dt" sz="half" idx="10"/>
          </p:nvPr>
        </p:nvSpPr>
        <p:spPr/>
        <p:txBody>
          <a:bodyPr/>
          <a:lstStyle>
            <a:lvl1pPr>
              <a:defRPr/>
            </a:lvl1pPr>
          </a:lstStyle>
          <a:p>
            <a:pPr>
              <a:defRPr/>
            </a:pPr>
            <a:fld id="{67F18733-0162-431B-BB9D-AE9A0C065DC5}"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CB3E95F0-12C4-48ED-B6AB-CA9396BBEF58}"/>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A0C0E7E9-FA9E-4607-A042-C9E3D509EE84}"/>
              </a:ext>
            </a:extLst>
          </p:cNvPr>
          <p:cNvSpPr>
            <a:spLocks noGrp="1"/>
          </p:cNvSpPr>
          <p:nvPr>
            <p:ph type="sldNum" sz="quarter" idx="12"/>
          </p:nvPr>
        </p:nvSpPr>
        <p:spPr/>
        <p:txBody>
          <a:bodyPr/>
          <a:lstStyle>
            <a:lvl1pPr>
              <a:defRPr/>
            </a:lvl1pPr>
          </a:lstStyle>
          <a:p>
            <a:pPr>
              <a:defRPr/>
            </a:pPr>
            <a:fld id="{DDC61BE7-6317-4D84-AFC3-12C2713DA464}" type="slidenum">
              <a:rPr lang="sv-SE"/>
              <a:pPr>
                <a:defRPr/>
              </a:pPr>
              <a:t>‹#›</a:t>
            </a:fld>
            <a:endParaRPr lang="sv-SE"/>
          </a:p>
        </p:txBody>
      </p:sp>
    </p:spTree>
    <p:extLst>
      <p:ext uri="{BB962C8B-B14F-4D97-AF65-F5344CB8AC3E}">
        <p14:creationId xmlns:p14="http://schemas.microsoft.com/office/powerpoint/2010/main" val="42677996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3">
            <a:extLst>
              <a:ext uri="{FF2B5EF4-FFF2-40B4-BE49-F238E27FC236}">
                <a16:creationId xmlns:a16="http://schemas.microsoft.com/office/drawing/2014/main" id="{60AF9FF1-D88D-4CEE-BE55-11FEA24B33C3}"/>
              </a:ext>
            </a:extLst>
          </p:cNvPr>
          <p:cNvSpPr>
            <a:spLocks noGrp="1"/>
          </p:cNvSpPr>
          <p:nvPr>
            <p:ph type="dt" sz="half" idx="10"/>
          </p:nvPr>
        </p:nvSpPr>
        <p:spPr/>
        <p:txBody>
          <a:bodyPr/>
          <a:lstStyle>
            <a:lvl1pPr>
              <a:defRPr/>
            </a:lvl1pPr>
          </a:lstStyle>
          <a:p>
            <a:pPr>
              <a:defRPr/>
            </a:pPr>
            <a:fld id="{CFDC582C-F140-414A-A1E7-33D254B2B9FD}" type="datetimeFigureOut">
              <a:rPr lang="sv-SE"/>
              <a:pPr>
                <a:defRPr/>
              </a:pPr>
              <a:t>2023-08-29</a:t>
            </a:fld>
            <a:endParaRPr lang="sv-SE"/>
          </a:p>
        </p:txBody>
      </p:sp>
      <p:sp>
        <p:nvSpPr>
          <p:cNvPr id="6" name="Platshållare för sidfot 4">
            <a:extLst>
              <a:ext uri="{FF2B5EF4-FFF2-40B4-BE49-F238E27FC236}">
                <a16:creationId xmlns:a16="http://schemas.microsoft.com/office/drawing/2014/main" id="{8D420988-BFBD-42CF-8058-A6FC1AE00BDD}"/>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ED8C5329-58CE-40FA-8DFD-19E771B7FC2C}"/>
              </a:ext>
            </a:extLst>
          </p:cNvPr>
          <p:cNvSpPr>
            <a:spLocks noGrp="1"/>
          </p:cNvSpPr>
          <p:nvPr>
            <p:ph type="sldNum" sz="quarter" idx="12"/>
          </p:nvPr>
        </p:nvSpPr>
        <p:spPr/>
        <p:txBody>
          <a:bodyPr/>
          <a:lstStyle>
            <a:lvl1pPr>
              <a:defRPr/>
            </a:lvl1pPr>
          </a:lstStyle>
          <a:p>
            <a:pPr>
              <a:defRPr/>
            </a:pPr>
            <a:fld id="{4731E254-D394-4CF4-A619-2F002BD34AAB}" type="slidenum">
              <a:rPr lang="sv-SE"/>
              <a:pPr>
                <a:defRPr/>
              </a:pPr>
              <a:t>‹#›</a:t>
            </a:fld>
            <a:endParaRPr lang="sv-SE"/>
          </a:p>
        </p:txBody>
      </p:sp>
    </p:spTree>
    <p:extLst>
      <p:ext uri="{BB962C8B-B14F-4D97-AF65-F5344CB8AC3E}">
        <p14:creationId xmlns:p14="http://schemas.microsoft.com/office/powerpoint/2010/main" val="277611236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3">
            <a:extLst>
              <a:ext uri="{FF2B5EF4-FFF2-40B4-BE49-F238E27FC236}">
                <a16:creationId xmlns:a16="http://schemas.microsoft.com/office/drawing/2014/main" id="{76BF7225-A90E-4E7B-A66D-4D398858B1A4}"/>
              </a:ext>
            </a:extLst>
          </p:cNvPr>
          <p:cNvSpPr>
            <a:spLocks noGrp="1"/>
          </p:cNvSpPr>
          <p:nvPr>
            <p:ph type="dt" sz="half" idx="10"/>
          </p:nvPr>
        </p:nvSpPr>
        <p:spPr/>
        <p:txBody>
          <a:bodyPr/>
          <a:lstStyle>
            <a:lvl1pPr>
              <a:defRPr/>
            </a:lvl1pPr>
          </a:lstStyle>
          <a:p>
            <a:pPr>
              <a:defRPr/>
            </a:pPr>
            <a:fld id="{7E89E178-665A-41A6-8424-41D5727F74F2}" type="datetimeFigureOut">
              <a:rPr lang="sv-SE"/>
              <a:pPr>
                <a:defRPr/>
              </a:pPr>
              <a:t>2023-08-29</a:t>
            </a:fld>
            <a:endParaRPr lang="sv-SE"/>
          </a:p>
        </p:txBody>
      </p:sp>
      <p:sp>
        <p:nvSpPr>
          <p:cNvPr id="8" name="Platshållare för sidfot 4">
            <a:extLst>
              <a:ext uri="{FF2B5EF4-FFF2-40B4-BE49-F238E27FC236}">
                <a16:creationId xmlns:a16="http://schemas.microsoft.com/office/drawing/2014/main" id="{C800E201-A80F-43E9-8411-182DF9D7B5A8}"/>
              </a:ext>
            </a:extLst>
          </p:cNvPr>
          <p:cNvSpPr>
            <a:spLocks noGrp="1"/>
          </p:cNvSpPr>
          <p:nvPr>
            <p:ph type="ftr" sz="quarter" idx="11"/>
          </p:nvPr>
        </p:nvSpPr>
        <p:spPr/>
        <p:txBody>
          <a:bodyPr/>
          <a:lstStyle>
            <a:lvl1pPr>
              <a:defRPr/>
            </a:lvl1pPr>
          </a:lstStyle>
          <a:p>
            <a:pPr>
              <a:defRPr/>
            </a:pPr>
            <a:endParaRPr lang="sv-SE"/>
          </a:p>
        </p:txBody>
      </p:sp>
      <p:sp>
        <p:nvSpPr>
          <p:cNvPr id="9" name="Platshållare för bildnummer 5">
            <a:extLst>
              <a:ext uri="{FF2B5EF4-FFF2-40B4-BE49-F238E27FC236}">
                <a16:creationId xmlns:a16="http://schemas.microsoft.com/office/drawing/2014/main" id="{098BA1BC-D42D-41ED-9AF4-A34FA1118C67}"/>
              </a:ext>
            </a:extLst>
          </p:cNvPr>
          <p:cNvSpPr>
            <a:spLocks noGrp="1"/>
          </p:cNvSpPr>
          <p:nvPr>
            <p:ph type="sldNum" sz="quarter" idx="12"/>
          </p:nvPr>
        </p:nvSpPr>
        <p:spPr/>
        <p:txBody>
          <a:bodyPr/>
          <a:lstStyle>
            <a:lvl1pPr>
              <a:defRPr/>
            </a:lvl1pPr>
          </a:lstStyle>
          <a:p>
            <a:pPr>
              <a:defRPr/>
            </a:pPr>
            <a:fld id="{3B57EC3B-20AE-454A-99BF-05C0A942A984}" type="slidenum">
              <a:rPr lang="sv-SE"/>
              <a:pPr>
                <a:defRPr/>
              </a:pPr>
              <a:t>‹#›</a:t>
            </a:fld>
            <a:endParaRPr lang="sv-SE"/>
          </a:p>
        </p:txBody>
      </p:sp>
    </p:spTree>
    <p:extLst>
      <p:ext uri="{BB962C8B-B14F-4D97-AF65-F5344CB8AC3E}">
        <p14:creationId xmlns:p14="http://schemas.microsoft.com/office/powerpoint/2010/main" val="143610680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datum 3">
            <a:extLst>
              <a:ext uri="{FF2B5EF4-FFF2-40B4-BE49-F238E27FC236}">
                <a16:creationId xmlns:a16="http://schemas.microsoft.com/office/drawing/2014/main" id="{6B3828ED-3AA5-4EC1-9711-1EB62893815F}"/>
              </a:ext>
            </a:extLst>
          </p:cNvPr>
          <p:cNvSpPr>
            <a:spLocks noGrp="1"/>
          </p:cNvSpPr>
          <p:nvPr>
            <p:ph type="dt" sz="half" idx="10"/>
          </p:nvPr>
        </p:nvSpPr>
        <p:spPr/>
        <p:txBody>
          <a:bodyPr/>
          <a:lstStyle>
            <a:lvl1pPr>
              <a:defRPr/>
            </a:lvl1pPr>
          </a:lstStyle>
          <a:p>
            <a:pPr>
              <a:defRPr/>
            </a:pPr>
            <a:fld id="{52D48DFB-ACEF-43EE-A882-5E4DFE842490}" type="datetimeFigureOut">
              <a:rPr lang="sv-SE"/>
              <a:pPr>
                <a:defRPr/>
              </a:pPr>
              <a:t>2023-08-29</a:t>
            </a:fld>
            <a:endParaRPr lang="sv-SE"/>
          </a:p>
        </p:txBody>
      </p:sp>
      <p:sp>
        <p:nvSpPr>
          <p:cNvPr id="4" name="Platshållare för sidfot 4">
            <a:extLst>
              <a:ext uri="{FF2B5EF4-FFF2-40B4-BE49-F238E27FC236}">
                <a16:creationId xmlns:a16="http://schemas.microsoft.com/office/drawing/2014/main" id="{D36F3BA2-D7ED-4360-ADD5-32E09526EF92}"/>
              </a:ext>
            </a:extLst>
          </p:cNvPr>
          <p:cNvSpPr>
            <a:spLocks noGrp="1"/>
          </p:cNvSpPr>
          <p:nvPr>
            <p:ph type="ftr" sz="quarter" idx="11"/>
          </p:nvPr>
        </p:nvSpPr>
        <p:spPr/>
        <p:txBody>
          <a:bodyPr/>
          <a:lstStyle>
            <a:lvl1pPr>
              <a:defRPr/>
            </a:lvl1pPr>
          </a:lstStyle>
          <a:p>
            <a:pPr>
              <a:defRPr/>
            </a:pPr>
            <a:endParaRPr lang="sv-SE"/>
          </a:p>
        </p:txBody>
      </p:sp>
      <p:sp>
        <p:nvSpPr>
          <p:cNvPr id="5" name="Platshållare för bildnummer 5">
            <a:extLst>
              <a:ext uri="{FF2B5EF4-FFF2-40B4-BE49-F238E27FC236}">
                <a16:creationId xmlns:a16="http://schemas.microsoft.com/office/drawing/2014/main" id="{EDC85063-97C3-466F-9F3D-41F3195E3D81}"/>
              </a:ext>
            </a:extLst>
          </p:cNvPr>
          <p:cNvSpPr>
            <a:spLocks noGrp="1"/>
          </p:cNvSpPr>
          <p:nvPr>
            <p:ph type="sldNum" sz="quarter" idx="12"/>
          </p:nvPr>
        </p:nvSpPr>
        <p:spPr/>
        <p:txBody>
          <a:bodyPr/>
          <a:lstStyle>
            <a:lvl1pPr>
              <a:defRPr/>
            </a:lvl1pPr>
          </a:lstStyle>
          <a:p>
            <a:pPr>
              <a:defRPr/>
            </a:pPr>
            <a:fld id="{3CD4744B-B790-4173-AAF0-C9BC524BF2C6}" type="slidenum">
              <a:rPr lang="sv-SE"/>
              <a:pPr>
                <a:defRPr/>
              </a:pPr>
              <a:t>‹#›</a:t>
            </a:fld>
            <a:endParaRPr lang="sv-SE"/>
          </a:p>
        </p:txBody>
      </p:sp>
    </p:spTree>
    <p:extLst>
      <p:ext uri="{BB962C8B-B14F-4D97-AF65-F5344CB8AC3E}">
        <p14:creationId xmlns:p14="http://schemas.microsoft.com/office/powerpoint/2010/main" val="309187542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F17952C6-A34C-45E9-B5D9-77A71AFDD3D9}"/>
              </a:ext>
            </a:extLst>
          </p:cNvPr>
          <p:cNvSpPr>
            <a:spLocks noGrp="1"/>
          </p:cNvSpPr>
          <p:nvPr>
            <p:ph type="dt" sz="half" idx="10"/>
          </p:nvPr>
        </p:nvSpPr>
        <p:spPr/>
        <p:txBody>
          <a:bodyPr/>
          <a:lstStyle>
            <a:lvl1pPr>
              <a:defRPr/>
            </a:lvl1pPr>
          </a:lstStyle>
          <a:p>
            <a:pPr>
              <a:defRPr/>
            </a:pPr>
            <a:fld id="{4A5B1B74-FC00-4886-B582-78C296ED7857}" type="datetimeFigureOut">
              <a:rPr lang="sv-SE"/>
              <a:pPr>
                <a:defRPr/>
              </a:pPr>
              <a:t>2023-08-29</a:t>
            </a:fld>
            <a:endParaRPr lang="sv-SE"/>
          </a:p>
        </p:txBody>
      </p:sp>
      <p:sp>
        <p:nvSpPr>
          <p:cNvPr id="3" name="Platshållare för sidfot 4">
            <a:extLst>
              <a:ext uri="{FF2B5EF4-FFF2-40B4-BE49-F238E27FC236}">
                <a16:creationId xmlns:a16="http://schemas.microsoft.com/office/drawing/2014/main" id="{56CAD89F-CEB2-466D-9C74-2763A94FDEEC}"/>
              </a:ext>
            </a:extLst>
          </p:cNvPr>
          <p:cNvSpPr>
            <a:spLocks noGrp="1"/>
          </p:cNvSpPr>
          <p:nvPr>
            <p:ph type="ftr" sz="quarter" idx="11"/>
          </p:nvPr>
        </p:nvSpPr>
        <p:spPr/>
        <p:txBody>
          <a:bodyPr/>
          <a:lstStyle>
            <a:lvl1pPr>
              <a:defRPr/>
            </a:lvl1pPr>
          </a:lstStyle>
          <a:p>
            <a:pPr>
              <a:defRPr/>
            </a:pPr>
            <a:endParaRPr lang="sv-SE"/>
          </a:p>
        </p:txBody>
      </p:sp>
      <p:sp>
        <p:nvSpPr>
          <p:cNvPr id="4" name="Platshållare för bildnummer 5">
            <a:extLst>
              <a:ext uri="{FF2B5EF4-FFF2-40B4-BE49-F238E27FC236}">
                <a16:creationId xmlns:a16="http://schemas.microsoft.com/office/drawing/2014/main" id="{CDEE7EAB-E759-48CD-8A6F-737E6D1E85C2}"/>
              </a:ext>
            </a:extLst>
          </p:cNvPr>
          <p:cNvSpPr>
            <a:spLocks noGrp="1"/>
          </p:cNvSpPr>
          <p:nvPr>
            <p:ph type="sldNum" sz="quarter" idx="12"/>
          </p:nvPr>
        </p:nvSpPr>
        <p:spPr/>
        <p:txBody>
          <a:bodyPr/>
          <a:lstStyle>
            <a:lvl1pPr>
              <a:defRPr/>
            </a:lvl1pPr>
          </a:lstStyle>
          <a:p>
            <a:pPr>
              <a:defRPr/>
            </a:pPr>
            <a:fld id="{52458EAF-2910-4CAF-BDD6-1B97B8E6A215}" type="slidenum">
              <a:rPr lang="sv-SE"/>
              <a:pPr>
                <a:defRPr/>
              </a:pPr>
              <a:t>‹#›</a:t>
            </a:fld>
            <a:endParaRPr lang="sv-SE"/>
          </a:p>
        </p:txBody>
      </p:sp>
    </p:spTree>
    <p:extLst>
      <p:ext uri="{BB962C8B-B14F-4D97-AF65-F5344CB8AC3E}">
        <p14:creationId xmlns:p14="http://schemas.microsoft.com/office/powerpoint/2010/main" val="232759242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3">
            <a:extLst>
              <a:ext uri="{FF2B5EF4-FFF2-40B4-BE49-F238E27FC236}">
                <a16:creationId xmlns:a16="http://schemas.microsoft.com/office/drawing/2014/main" id="{F6654D0F-682B-4047-B5F6-266F4C5587B5}"/>
              </a:ext>
            </a:extLst>
          </p:cNvPr>
          <p:cNvSpPr>
            <a:spLocks noGrp="1"/>
          </p:cNvSpPr>
          <p:nvPr>
            <p:ph type="dt" sz="half" idx="10"/>
          </p:nvPr>
        </p:nvSpPr>
        <p:spPr/>
        <p:txBody>
          <a:bodyPr/>
          <a:lstStyle>
            <a:lvl1pPr>
              <a:defRPr/>
            </a:lvl1pPr>
          </a:lstStyle>
          <a:p>
            <a:pPr>
              <a:defRPr/>
            </a:pPr>
            <a:fld id="{93699812-6FB4-4C9B-9D57-14EEBC7463E3}" type="datetimeFigureOut">
              <a:rPr lang="sv-SE"/>
              <a:pPr>
                <a:defRPr/>
              </a:pPr>
              <a:t>2023-08-29</a:t>
            </a:fld>
            <a:endParaRPr lang="sv-SE"/>
          </a:p>
        </p:txBody>
      </p:sp>
      <p:sp>
        <p:nvSpPr>
          <p:cNvPr id="6" name="Platshållare för sidfot 4">
            <a:extLst>
              <a:ext uri="{FF2B5EF4-FFF2-40B4-BE49-F238E27FC236}">
                <a16:creationId xmlns:a16="http://schemas.microsoft.com/office/drawing/2014/main" id="{66CE23D4-3BB2-4D85-A5B2-0D41BB22839E}"/>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3859B198-DFC9-4DCD-9BA6-5304144D70E2}"/>
              </a:ext>
            </a:extLst>
          </p:cNvPr>
          <p:cNvSpPr>
            <a:spLocks noGrp="1"/>
          </p:cNvSpPr>
          <p:nvPr>
            <p:ph type="sldNum" sz="quarter" idx="12"/>
          </p:nvPr>
        </p:nvSpPr>
        <p:spPr/>
        <p:txBody>
          <a:bodyPr/>
          <a:lstStyle>
            <a:lvl1pPr>
              <a:defRPr/>
            </a:lvl1pPr>
          </a:lstStyle>
          <a:p>
            <a:pPr>
              <a:defRPr/>
            </a:pPr>
            <a:fld id="{79DDF1D3-FACB-4EC8-98B6-715BCCBFF457}" type="slidenum">
              <a:rPr lang="sv-SE"/>
              <a:pPr>
                <a:defRPr/>
              </a:pPr>
              <a:t>‹#›</a:t>
            </a:fld>
            <a:endParaRPr lang="sv-SE"/>
          </a:p>
        </p:txBody>
      </p:sp>
    </p:spTree>
    <p:extLst>
      <p:ext uri="{BB962C8B-B14F-4D97-AF65-F5344CB8AC3E}">
        <p14:creationId xmlns:p14="http://schemas.microsoft.com/office/powerpoint/2010/main" val="72690488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3">
            <a:extLst>
              <a:ext uri="{FF2B5EF4-FFF2-40B4-BE49-F238E27FC236}">
                <a16:creationId xmlns:a16="http://schemas.microsoft.com/office/drawing/2014/main" id="{329E618A-4ED8-4030-BB44-E0BBA9AEA887}"/>
              </a:ext>
            </a:extLst>
          </p:cNvPr>
          <p:cNvSpPr>
            <a:spLocks noGrp="1"/>
          </p:cNvSpPr>
          <p:nvPr>
            <p:ph type="dt" sz="half" idx="10"/>
          </p:nvPr>
        </p:nvSpPr>
        <p:spPr/>
        <p:txBody>
          <a:bodyPr/>
          <a:lstStyle>
            <a:lvl1pPr>
              <a:defRPr/>
            </a:lvl1pPr>
          </a:lstStyle>
          <a:p>
            <a:pPr>
              <a:defRPr/>
            </a:pPr>
            <a:fld id="{BBE1639B-F9CC-4152-9B4F-8747C8643DD7}" type="datetimeFigureOut">
              <a:rPr lang="sv-SE"/>
              <a:pPr>
                <a:defRPr/>
              </a:pPr>
              <a:t>2023-08-29</a:t>
            </a:fld>
            <a:endParaRPr lang="sv-SE"/>
          </a:p>
        </p:txBody>
      </p:sp>
      <p:sp>
        <p:nvSpPr>
          <p:cNvPr id="6" name="Platshållare för sidfot 4">
            <a:extLst>
              <a:ext uri="{FF2B5EF4-FFF2-40B4-BE49-F238E27FC236}">
                <a16:creationId xmlns:a16="http://schemas.microsoft.com/office/drawing/2014/main" id="{0E813021-0528-4E4C-8B78-78B5D34159B7}"/>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8F084FA7-284C-4958-A9F2-2764DCE06F12}"/>
              </a:ext>
            </a:extLst>
          </p:cNvPr>
          <p:cNvSpPr>
            <a:spLocks noGrp="1"/>
          </p:cNvSpPr>
          <p:nvPr>
            <p:ph type="sldNum" sz="quarter" idx="12"/>
          </p:nvPr>
        </p:nvSpPr>
        <p:spPr/>
        <p:txBody>
          <a:bodyPr/>
          <a:lstStyle>
            <a:lvl1pPr>
              <a:defRPr/>
            </a:lvl1pPr>
          </a:lstStyle>
          <a:p>
            <a:pPr>
              <a:defRPr/>
            </a:pPr>
            <a:fld id="{379A7FC7-46C5-46D6-ACE9-85F91BF36B8D}" type="slidenum">
              <a:rPr lang="sv-SE"/>
              <a:pPr>
                <a:defRPr/>
              </a:pPr>
              <a:t>‹#›</a:t>
            </a:fld>
            <a:endParaRPr lang="sv-SE"/>
          </a:p>
        </p:txBody>
      </p:sp>
    </p:spTree>
    <p:extLst>
      <p:ext uri="{BB962C8B-B14F-4D97-AF65-F5344CB8AC3E}">
        <p14:creationId xmlns:p14="http://schemas.microsoft.com/office/powerpoint/2010/main" val="237982571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EF9EF7-776C-4C94-9829-D1E05D773F5A}"/>
              </a:ext>
            </a:extLst>
          </p:cNvPr>
          <p:cNvSpPr>
            <a:spLocks noGrp="1"/>
          </p:cNvSpPr>
          <p:nvPr>
            <p:ph type="dt" sz="half" idx="10"/>
          </p:nvPr>
        </p:nvSpPr>
        <p:spPr/>
        <p:txBody>
          <a:bodyPr/>
          <a:lstStyle>
            <a:lvl1pPr>
              <a:defRPr/>
            </a:lvl1pPr>
          </a:lstStyle>
          <a:p>
            <a:pPr>
              <a:defRPr/>
            </a:pPr>
            <a:fld id="{8DEBCC32-809F-4DB1-A8F3-53026DEAC44F}"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561F73BF-68F0-4544-84EC-65DAF17E4F69}"/>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B616798C-4202-42A1-98D7-E7700D1496D8}"/>
              </a:ext>
            </a:extLst>
          </p:cNvPr>
          <p:cNvSpPr>
            <a:spLocks noGrp="1"/>
          </p:cNvSpPr>
          <p:nvPr>
            <p:ph type="sldNum" sz="quarter" idx="12"/>
          </p:nvPr>
        </p:nvSpPr>
        <p:spPr/>
        <p:txBody>
          <a:bodyPr/>
          <a:lstStyle>
            <a:lvl1pPr>
              <a:defRPr/>
            </a:lvl1pPr>
          </a:lstStyle>
          <a:p>
            <a:pPr>
              <a:defRPr/>
            </a:pPr>
            <a:fld id="{4E4B498A-67E0-441F-946F-793507C52BF0}" type="slidenum">
              <a:rPr lang="sv-SE"/>
              <a:pPr>
                <a:defRPr/>
              </a:pPr>
              <a:t>‹#›</a:t>
            </a:fld>
            <a:endParaRPr lang="sv-SE"/>
          </a:p>
        </p:txBody>
      </p:sp>
    </p:spTree>
    <p:extLst>
      <p:ext uri="{BB962C8B-B14F-4D97-AF65-F5344CB8AC3E}">
        <p14:creationId xmlns:p14="http://schemas.microsoft.com/office/powerpoint/2010/main" val="230477580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C2138910-9606-4B4A-905D-014FC1384187}"/>
              </a:ext>
            </a:extLst>
          </p:cNvPr>
          <p:cNvSpPr>
            <a:spLocks noGrp="1"/>
          </p:cNvSpPr>
          <p:nvPr>
            <p:ph type="dt" sz="half" idx="10"/>
          </p:nvPr>
        </p:nvSpPr>
        <p:spPr/>
        <p:txBody>
          <a:bodyPr/>
          <a:lstStyle>
            <a:lvl1pPr>
              <a:defRPr/>
            </a:lvl1pPr>
          </a:lstStyle>
          <a:p>
            <a:pPr>
              <a:defRPr/>
            </a:pPr>
            <a:fld id="{30924A82-278F-4EE4-9B91-C8AB1EB424FB}"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1CBA4C65-0A9A-4101-91FD-7CB4E48143E8}"/>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82164C98-A97A-4DE5-9DA8-F0644C7F963F}"/>
              </a:ext>
            </a:extLst>
          </p:cNvPr>
          <p:cNvSpPr>
            <a:spLocks noGrp="1"/>
          </p:cNvSpPr>
          <p:nvPr>
            <p:ph type="sldNum" sz="quarter" idx="12"/>
          </p:nvPr>
        </p:nvSpPr>
        <p:spPr/>
        <p:txBody>
          <a:bodyPr/>
          <a:lstStyle>
            <a:lvl1pPr>
              <a:defRPr/>
            </a:lvl1pPr>
          </a:lstStyle>
          <a:p>
            <a:pPr>
              <a:defRPr/>
            </a:pPr>
            <a:fld id="{3892C2BD-F103-4522-81CF-4C05F55D3D7A}" type="slidenum">
              <a:rPr lang="sv-SE"/>
              <a:pPr>
                <a:defRPr/>
              </a:pPr>
              <a:t>‹#›</a:t>
            </a:fld>
            <a:endParaRPr lang="sv-SE"/>
          </a:p>
        </p:txBody>
      </p:sp>
    </p:spTree>
    <p:extLst>
      <p:ext uri="{BB962C8B-B14F-4D97-AF65-F5344CB8AC3E}">
        <p14:creationId xmlns:p14="http://schemas.microsoft.com/office/powerpoint/2010/main" val="3746243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0.jpe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11.jpe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11.jpe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image" Target="../media/image12.jpe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13.jp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14.jp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image" Target="../media/image15.jpg"/><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image" Target="../media/image16.jpg"/><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image" Target="../media/image17.jpg"/><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image" Target="../media/image18.jpg"/><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image" Target="../media/image19.jpg"/><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image" Target="../media/image20.jpg"/><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5.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6.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7.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8.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9.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Platshållare för rubrik 1">
            <a:extLst>
              <a:ext uri="{FF2B5EF4-FFF2-40B4-BE49-F238E27FC236}">
                <a16:creationId xmlns:a16="http://schemas.microsoft.com/office/drawing/2014/main" id="{5851AF6E-3C0E-423B-A1B0-35B15A79E2D5}"/>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sv-SE"/>
              <a:t>Klicka här för att ändra mall för rubrikformat</a:t>
            </a:r>
          </a:p>
        </p:txBody>
      </p:sp>
      <p:sp>
        <p:nvSpPr>
          <p:cNvPr id="1027" name="Platshållare för text 2">
            <a:extLst>
              <a:ext uri="{FF2B5EF4-FFF2-40B4-BE49-F238E27FC236}">
                <a16:creationId xmlns:a16="http://schemas.microsoft.com/office/drawing/2014/main" id="{D13B6A6B-3C33-4696-95DF-3AD4FCF29C6D}"/>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a:t>Klicka här för att ändra format på bakgrundstexten</a:t>
            </a:r>
          </a:p>
          <a:p>
            <a:pPr lvl="1"/>
            <a:r>
              <a:rPr lang="sv-SE" altLang="sv-SE"/>
              <a:t>Nivå två</a:t>
            </a:r>
          </a:p>
          <a:p>
            <a:pPr lvl="2"/>
            <a:r>
              <a:rPr lang="sv-SE" altLang="sv-SE"/>
              <a:t>Nivå tre</a:t>
            </a:r>
          </a:p>
          <a:p>
            <a:pPr lvl="3"/>
            <a:r>
              <a:rPr lang="sv-SE" altLang="sv-SE"/>
              <a:t>Nivå fyra</a:t>
            </a:r>
          </a:p>
          <a:p>
            <a:pPr lvl="4"/>
            <a:r>
              <a:rPr lang="sv-SE" altLang="sv-SE"/>
              <a:t>Nivå fem</a:t>
            </a:r>
          </a:p>
        </p:txBody>
      </p:sp>
      <p:sp>
        <p:nvSpPr>
          <p:cNvPr id="4" name="Platshållare för datum 3">
            <a:extLst>
              <a:ext uri="{FF2B5EF4-FFF2-40B4-BE49-F238E27FC236}">
                <a16:creationId xmlns:a16="http://schemas.microsoft.com/office/drawing/2014/main" id="{2ADF0A11-2EA1-4988-9E9A-EC72184861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69CF9382-C249-4B31-AB51-3F21A6F47EA9}"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21C93E9C-1080-4986-841B-F60E36512B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sv-SE"/>
          </a:p>
        </p:txBody>
      </p:sp>
      <p:sp>
        <p:nvSpPr>
          <p:cNvPr id="6" name="Platshållare för bildnummer 5">
            <a:extLst>
              <a:ext uri="{FF2B5EF4-FFF2-40B4-BE49-F238E27FC236}">
                <a16:creationId xmlns:a16="http://schemas.microsoft.com/office/drawing/2014/main" id="{8B7F0230-5554-46A6-B057-A597006AF0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30956F6E-1708-4247-BBDF-A59469E3C2F6}" type="slidenum">
              <a:rPr lang="sv-SE"/>
              <a:pPr>
                <a:defRPr/>
              </a:pPr>
              <a:t>‹#›</a:t>
            </a:fld>
            <a:endParaRPr lang="sv-SE"/>
          </a:p>
        </p:txBody>
      </p:sp>
      <p:pic>
        <p:nvPicPr>
          <p:cNvPr id="1031" name="Bildobjekt 7" descr="En bild som visar drake&#10;&#10;Automatiskt genererad beskrivning">
            <a:extLst>
              <a:ext uri="{FF2B5EF4-FFF2-40B4-BE49-F238E27FC236}">
                <a16:creationId xmlns:a16="http://schemas.microsoft.com/office/drawing/2014/main" id="{225B16A7-C4D4-41BA-B132-BE677B528EF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Gill Sans MT" panose="020B0502020104020203" pitchFamily="34" charset="0"/>
        </a:defRPr>
      </a:lvl2pPr>
      <a:lvl3pPr algn="l" rtl="0" eaLnBrk="1" fontAlgn="base" hangingPunct="1">
        <a:lnSpc>
          <a:spcPct val="90000"/>
        </a:lnSpc>
        <a:spcBef>
          <a:spcPct val="0"/>
        </a:spcBef>
        <a:spcAft>
          <a:spcPct val="0"/>
        </a:spcAft>
        <a:defRPr sz="4400">
          <a:solidFill>
            <a:schemeClr val="tx1"/>
          </a:solidFill>
          <a:latin typeface="Gill Sans MT" panose="020B0502020104020203" pitchFamily="34" charset="0"/>
        </a:defRPr>
      </a:lvl3pPr>
      <a:lvl4pPr algn="l" rtl="0" eaLnBrk="1" fontAlgn="base" hangingPunct="1">
        <a:lnSpc>
          <a:spcPct val="90000"/>
        </a:lnSpc>
        <a:spcBef>
          <a:spcPct val="0"/>
        </a:spcBef>
        <a:spcAft>
          <a:spcPct val="0"/>
        </a:spcAft>
        <a:defRPr sz="4400">
          <a:solidFill>
            <a:schemeClr val="tx1"/>
          </a:solidFill>
          <a:latin typeface="Gill Sans MT" panose="020B0502020104020203" pitchFamily="34" charset="0"/>
        </a:defRPr>
      </a:lvl4pPr>
      <a:lvl5pPr algn="l" rtl="0" eaLnBrk="1" fontAlgn="base" hangingPunct="1">
        <a:lnSpc>
          <a:spcPct val="90000"/>
        </a:lnSpc>
        <a:spcBef>
          <a:spcPct val="0"/>
        </a:spcBef>
        <a:spcAft>
          <a:spcPct val="0"/>
        </a:spcAft>
        <a:defRPr sz="4400">
          <a:solidFill>
            <a:schemeClr val="tx1"/>
          </a:solidFill>
          <a:latin typeface="Gill Sans MT" panose="020B0502020104020203" pitchFamily="34" charset="0"/>
        </a:defRPr>
      </a:lvl5pPr>
      <a:lvl6pPr marL="457200" algn="l" rtl="0" eaLnBrk="1" fontAlgn="base" hangingPunct="1">
        <a:lnSpc>
          <a:spcPct val="90000"/>
        </a:lnSpc>
        <a:spcBef>
          <a:spcPct val="0"/>
        </a:spcBef>
        <a:spcAft>
          <a:spcPct val="0"/>
        </a:spcAft>
        <a:defRPr sz="4400">
          <a:solidFill>
            <a:schemeClr val="tx1"/>
          </a:solidFill>
          <a:latin typeface="Gill Sans MT" panose="020B0502020104020203" pitchFamily="34" charset="0"/>
        </a:defRPr>
      </a:lvl6pPr>
      <a:lvl7pPr marL="914400" algn="l" rtl="0" eaLnBrk="1" fontAlgn="base" hangingPunct="1">
        <a:lnSpc>
          <a:spcPct val="90000"/>
        </a:lnSpc>
        <a:spcBef>
          <a:spcPct val="0"/>
        </a:spcBef>
        <a:spcAft>
          <a:spcPct val="0"/>
        </a:spcAft>
        <a:defRPr sz="4400">
          <a:solidFill>
            <a:schemeClr val="tx1"/>
          </a:solidFill>
          <a:latin typeface="Gill Sans MT" panose="020B0502020104020203" pitchFamily="34" charset="0"/>
        </a:defRPr>
      </a:lvl7pPr>
      <a:lvl8pPr marL="1371600" algn="l" rtl="0" eaLnBrk="1" fontAlgn="base" hangingPunct="1">
        <a:lnSpc>
          <a:spcPct val="90000"/>
        </a:lnSpc>
        <a:spcBef>
          <a:spcPct val="0"/>
        </a:spcBef>
        <a:spcAft>
          <a:spcPct val="0"/>
        </a:spcAft>
        <a:defRPr sz="4400">
          <a:solidFill>
            <a:schemeClr val="tx1"/>
          </a:solidFill>
          <a:latin typeface="Gill Sans MT" panose="020B0502020104020203" pitchFamily="34" charset="0"/>
        </a:defRPr>
      </a:lvl8pPr>
      <a:lvl9pPr marL="1828800" algn="l" rtl="0" eaLnBrk="1" fontAlgn="base" hangingPunct="1">
        <a:lnSpc>
          <a:spcPct val="90000"/>
        </a:lnSpc>
        <a:spcBef>
          <a:spcPct val="0"/>
        </a:spcBef>
        <a:spcAft>
          <a:spcPct val="0"/>
        </a:spcAft>
        <a:defRPr sz="4400">
          <a:solidFill>
            <a:schemeClr val="tx1"/>
          </a:solidFill>
          <a:latin typeface="Gill Sans MT" panose="020B0502020104020203"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42" name="Platshållare för rubrik 1">
            <a:extLst>
              <a:ext uri="{FF2B5EF4-FFF2-40B4-BE49-F238E27FC236}">
                <a16:creationId xmlns:a16="http://schemas.microsoft.com/office/drawing/2014/main" id="{0C55F9B4-AF58-4F55-B055-17029197445E}"/>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sv-SE"/>
              <a:t>Klicka här för att ändra mall för rubrikformat</a:t>
            </a:r>
          </a:p>
        </p:txBody>
      </p:sp>
      <p:sp>
        <p:nvSpPr>
          <p:cNvPr id="10243" name="Platshållare för text 2">
            <a:extLst>
              <a:ext uri="{FF2B5EF4-FFF2-40B4-BE49-F238E27FC236}">
                <a16:creationId xmlns:a16="http://schemas.microsoft.com/office/drawing/2014/main" id="{3FDB4381-EADC-456F-8151-3A84AD360AEB}"/>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a:t>Klicka här för att ändra format på bakgrundstexten</a:t>
            </a:r>
          </a:p>
          <a:p>
            <a:pPr lvl="1"/>
            <a:r>
              <a:rPr lang="sv-SE" altLang="sv-SE"/>
              <a:t>Nivå två</a:t>
            </a:r>
          </a:p>
          <a:p>
            <a:pPr lvl="2"/>
            <a:r>
              <a:rPr lang="sv-SE" altLang="sv-SE"/>
              <a:t>Nivå tre</a:t>
            </a:r>
          </a:p>
          <a:p>
            <a:pPr lvl="3"/>
            <a:r>
              <a:rPr lang="sv-SE" altLang="sv-SE"/>
              <a:t>Nivå fyra</a:t>
            </a:r>
          </a:p>
          <a:p>
            <a:pPr lvl="4"/>
            <a:r>
              <a:rPr lang="sv-SE" altLang="sv-SE"/>
              <a:t>Nivå fem</a:t>
            </a:r>
          </a:p>
        </p:txBody>
      </p:sp>
      <p:sp>
        <p:nvSpPr>
          <p:cNvPr id="4" name="Platshållare för datum 3">
            <a:extLst>
              <a:ext uri="{FF2B5EF4-FFF2-40B4-BE49-F238E27FC236}">
                <a16:creationId xmlns:a16="http://schemas.microsoft.com/office/drawing/2014/main" id="{FE1EE5FA-1AD4-42CA-97FC-27D1D6D75F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2EF4EAEC-3B85-46F2-84D5-DB2A6F38908D}"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C67676A4-D48C-47A9-B96B-4E1704C120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sv-SE"/>
          </a:p>
        </p:txBody>
      </p:sp>
      <p:sp>
        <p:nvSpPr>
          <p:cNvPr id="6" name="Platshållare för bildnummer 5">
            <a:extLst>
              <a:ext uri="{FF2B5EF4-FFF2-40B4-BE49-F238E27FC236}">
                <a16:creationId xmlns:a16="http://schemas.microsoft.com/office/drawing/2014/main" id="{B0CABFE9-0782-4C99-8866-F59834BF2A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DEF6F85-874F-4F26-9F09-EC05C7A29D59}" type="slidenum">
              <a:rPr lang="sv-SE"/>
              <a:pPr>
                <a:defRPr/>
              </a:pPr>
              <a:t>‹#›</a:t>
            </a:fld>
            <a:endParaRPr lang="sv-SE"/>
          </a:p>
        </p:txBody>
      </p:sp>
      <p:pic>
        <p:nvPicPr>
          <p:cNvPr id="10247" name="Bildobjekt 7">
            <a:extLst>
              <a:ext uri="{FF2B5EF4-FFF2-40B4-BE49-F238E27FC236}">
                <a16:creationId xmlns:a16="http://schemas.microsoft.com/office/drawing/2014/main" id="{BA209D85-ABAE-47D6-88EC-4684635ED9F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2pPr>
      <a:lvl3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3pPr>
      <a:lvl4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4pPr>
      <a:lvl5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5pPr>
      <a:lvl6pPr marL="457200" algn="l" rtl="0" fontAlgn="base">
        <a:lnSpc>
          <a:spcPct val="90000"/>
        </a:lnSpc>
        <a:spcBef>
          <a:spcPct val="0"/>
        </a:spcBef>
        <a:spcAft>
          <a:spcPct val="0"/>
        </a:spcAft>
        <a:defRPr sz="4400">
          <a:solidFill>
            <a:schemeClr val="tx1"/>
          </a:solidFill>
          <a:latin typeface="Gill Sans MT" panose="020B0502020104020203" pitchFamily="34" charset="0"/>
        </a:defRPr>
      </a:lvl6pPr>
      <a:lvl7pPr marL="914400" algn="l" rtl="0" fontAlgn="base">
        <a:lnSpc>
          <a:spcPct val="90000"/>
        </a:lnSpc>
        <a:spcBef>
          <a:spcPct val="0"/>
        </a:spcBef>
        <a:spcAft>
          <a:spcPct val="0"/>
        </a:spcAft>
        <a:defRPr sz="4400">
          <a:solidFill>
            <a:schemeClr val="tx1"/>
          </a:solidFill>
          <a:latin typeface="Gill Sans MT" panose="020B0502020104020203" pitchFamily="34" charset="0"/>
        </a:defRPr>
      </a:lvl7pPr>
      <a:lvl8pPr marL="1371600" algn="l" rtl="0" fontAlgn="base">
        <a:lnSpc>
          <a:spcPct val="90000"/>
        </a:lnSpc>
        <a:spcBef>
          <a:spcPct val="0"/>
        </a:spcBef>
        <a:spcAft>
          <a:spcPct val="0"/>
        </a:spcAft>
        <a:defRPr sz="4400">
          <a:solidFill>
            <a:schemeClr val="tx1"/>
          </a:solidFill>
          <a:latin typeface="Gill Sans MT" panose="020B0502020104020203" pitchFamily="34" charset="0"/>
        </a:defRPr>
      </a:lvl8pPr>
      <a:lvl9pPr marL="1828800" algn="l" rtl="0" fontAlgn="base">
        <a:lnSpc>
          <a:spcPct val="90000"/>
        </a:lnSpc>
        <a:spcBef>
          <a:spcPct val="0"/>
        </a:spcBef>
        <a:spcAft>
          <a:spcPct val="0"/>
        </a:spcAft>
        <a:defRPr sz="4400">
          <a:solidFill>
            <a:schemeClr val="tx1"/>
          </a:solidFill>
          <a:latin typeface="Gill Sans MT" panose="020B0502020104020203"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266" name="Platshållare för rubrik 1">
            <a:extLst>
              <a:ext uri="{FF2B5EF4-FFF2-40B4-BE49-F238E27FC236}">
                <a16:creationId xmlns:a16="http://schemas.microsoft.com/office/drawing/2014/main" id="{0B9D08FF-18B0-45BE-88C0-E097F33941D6}"/>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sv-SE"/>
              <a:t>Klicka här för att ändra mall för rubrikformat</a:t>
            </a:r>
          </a:p>
        </p:txBody>
      </p:sp>
      <p:sp>
        <p:nvSpPr>
          <p:cNvPr id="11267" name="Platshållare för text 2">
            <a:extLst>
              <a:ext uri="{FF2B5EF4-FFF2-40B4-BE49-F238E27FC236}">
                <a16:creationId xmlns:a16="http://schemas.microsoft.com/office/drawing/2014/main" id="{90AE39B3-104E-4367-89A0-BB55929B80C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a:t>Klicka här för att ändra format på bakgrundstexten</a:t>
            </a:r>
          </a:p>
          <a:p>
            <a:pPr lvl="1"/>
            <a:r>
              <a:rPr lang="sv-SE" altLang="sv-SE"/>
              <a:t>Nivå två</a:t>
            </a:r>
          </a:p>
          <a:p>
            <a:pPr lvl="2"/>
            <a:r>
              <a:rPr lang="sv-SE" altLang="sv-SE"/>
              <a:t>Nivå tre</a:t>
            </a:r>
          </a:p>
          <a:p>
            <a:pPr lvl="3"/>
            <a:r>
              <a:rPr lang="sv-SE" altLang="sv-SE"/>
              <a:t>Nivå fyra</a:t>
            </a:r>
          </a:p>
          <a:p>
            <a:pPr lvl="4"/>
            <a:r>
              <a:rPr lang="sv-SE" altLang="sv-SE"/>
              <a:t>Nivå fem</a:t>
            </a:r>
          </a:p>
        </p:txBody>
      </p:sp>
      <p:sp>
        <p:nvSpPr>
          <p:cNvPr id="4" name="Platshållare för datum 3">
            <a:extLst>
              <a:ext uri="{FF2B5EF4-FFF2-40B4-BE49-F238E27FC236}">
                <a16:creationId xmlns:a16="http://schemas.microsoft.com/office/drawing/2014/main" id="{C827F5E2-7A66-4875-91BF-4E87469366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68D52868-B8D2-442E-84EC-41475EEEA8D0}"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DFB11A98-7004-4AD7-A2CA-9B0F331FCE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sv-SE"/>
          </a:p>
        </p:txBody>
      </p:sp>
      <p:sp>
        <p:nvSpPr>
          <p:cNvPr id="6" name="Platshållare för bildnummer 5">
            <a:extLst>
              <a:ext uri="{FF2B5EF4-FFF2-40B4-BE49-F238E27FC236}">
                <a16:creationId xmlns:a16="http://schemas.microsoft.com/office/drawing/2014/main" id="{5AF2C20F-6FF3-4EEB-8191-059952D15D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563C4AC9-004F-4DD1-9E85-FBC32488F798}" type="slidenum">
              <a:rPr lang="sv-SE"/>
              <a:pPr>
                <a:defRPr/>
              </a:pPr>
              <a:t>‹#›</a:t>
            </a:fld>
            <a:endParaRPr lang="sv-SE"/>
          </a:p>
        </p:txBody>
      </p:sp>
      <p:pic>
        <p:nvPicPr>
          <p:cNvPr id="11271" name="Bildobjekt 7">
            <a:extLst>
              <a:ext uri="{FF2B5EF4-FFF2-40B4-BE49-F238E27FC236}">
                <a16:creationId xmlns:a16="http://schemas.microsoft.com/office/drawing/2014/main" id="{C22C0A76-FA5E-446A-B5A3-3983DBB7BCE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2pPr>
      <a:lvl3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3pPr>
      <a:lvl4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4pPr>
      <a:lvl5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5pPr>
      <a:lvl6pPr marL="457200" algn="l" rtl="0" fontAlgn="base">
        <a:lnSpc>
          <a:spcPct val="90000"/>
        </a:lnSpc>
        <a:spcBef>
          <a:spcPct val="0"/>
        </a:spcBef>
        <a:spcAft>
          <a:spcPct val="0"/>
        </a:spcAft>
        <a:defRPr sz="4400">
          <a:solidFill>
            <a:schemeClr val="tx1"/>
          </a:solidFill>
          <a:latin typeface="Gill Sans MT" panose="020B0502020104020203" pitchFamily="34" charset="0"/>
        </a:defRPr>
      </a:lvl6pPr>
      <a:lvl7pPr marL="914400" algn="l" rtl="0" fontAlgn="base">
        <a:lnSpc>
          <a:spcPct val="90000"/>
        </a:lnSpc>
        <a:spcBef>
          <a:spcPct val="0"/>
        </a:spcBef>
        <a:spcAft>
          <a:spcPct val="0"/>
        </a:spcAft>
        <a:defRPr sz="4400">
          <a:solidFill>
            <a:schemeClr val="tx1"/>
          </a:solidFill>
          <a:latin typeface="Gill Sans MT" panose="020B0502020104020203" pitchFamily="34" charset="0"/>
        </a:defRPr>
      </a:lvl7pPr>
      <a:lvl8pPr marL="1371600" algn="l" rtl="0" fontAlgn="base">
        <a:lnSpc>
          <a:spcPct val="90000"/>
        </a:lnSpc>
        <a:spcBef>
          <a:spcPct val="0"/>
        </a:spcBef>
        <a:spcAft>
          <a:spcPct val="0"/>
        </a:spcAft>
        <a:defRPr sz="4400">
          <a:solidFill>
            <a:schemeClr val="tx1"/>
          </a:solidFill>
          <a:latin typeface="Gill Sans MT" panose="020B0502020104020203" pitchFamily="34" charset="0"/>
        </a:defRPr>
      </a:lvl8pPr>
      <a:lvl9pPr marL="1828800" algn="l" rtl="0" fontAlgn="base">
        <a:lnSpc>
          <a:spcPct val="90000"/>
        </a:lnSpc>
        <a:spcBef>
          <a:spcPct val="0"/>
        </a:spcBef>
        <a:spcAft>
          <a:spcPct val="0"/>
        </a:spcAft>
        <a:defRPr sz="4400">
          <a:solidFill>
            <a:schemeClr val="tx1"/>
          </a:solidFill>
          <a:latin typeface="Gill Sans MT" panose="020B0502020104020203"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0" name="Platshållare för rubrik 1">
            <a:extLst>
              <a:ext uri="{FF2B5EF4-FFF2-40B4-BE49-F238E27FC236}">
                <a16:creationId xmlns:a16="http://schemas.microsoft.com/office/drawing/2014/main" id="{31EABB7E-1785-440F-99D7-AC9072E838C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sv-SE"/>
              <a:t>Klicka här för att ändra mall för rubrikformat</a:t>
            </a:r>
          </a:p>
        </p:txBody>
      </p:sp>
      <p:sp>
        <p:nvSpPr>
          <p:cNvPr id="12291" name="Platshållare för text 2">
            <a:extLst>
              <a:ext uri="{FF2B5EF4-FFF2-40B4-BE49-F238E27FC236}">
                <a16:creationId xmlns:a16="http://schemas.microsoft.com/office/drawing/2014/main" id="{D167F2C1-D254-4092-B00D-6A15BE3E73BC}"/>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a:t>Klicka här för att ändra format på bakgrundstexten</a:t>
            </a:r>
          </a:p>
          <a:p>
            <a:pPr lvl="1"/>
            <a:r>
              <a:rPr lang="sv-SE" altLang="sv-SE"/>
              <a:t>Nivå två</a:t>
            </a:r>
          </a:p>
          <a:p>
            <a:pPr lvl="2"/>
            <a:r>
              <a:rPr lang="sv-SE" altLang="sv-SE"/>
              <a:t>Nivå tre</a:t>
            </a:r>
          </a:p>
          <a:p>
            <a:pPr lvl="3"/>
            <a:r>
              <a:rPr lang="sv-SE" altLang="sv-SE"/>
              <a:t>Nivå fyra</a:t>
            </a:r>
          </a:p>
          <a:p>
            <a:pPr lvl="4"/>
            <a:r>
              <a:rPr lang="sv-SE" altLang="sv-SE"/>
              <a:t>Nivå fem</a:t>
            </a:r>
          </a:p>
        </p:txBody>
      </p:sp>
      <p:sp>
        <p:nvSpPr>
          <p:cNvPr id="4" name="Platshållare för datum 3">
            <a:extLst>
              <a:ext uri="{FF2B5EF4-FFF2-40B4-BE49-F238E27FC236}">
                <a16:creationId xmlns:a16="http://schemas.microsoft.com/office/drawing/2014/main" id="{4B796FC9-E023-4E37-9B93-A837AC2CFB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AE57AB30-5375-44FC-BAE9-EACC7905D75C}"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CA3A5EA8-86A1-4717-8E2B-6BC93F89AD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sv-SE"/>
          </a:p>
        </p:txBody>
      </p:sp>
      <p:sp>
        <p:nvSpPr>
          <p:cNvPr id="6" name="Platshållare för bildnummer 5">
            <a:extLst>
              <a:ext uri="{FF2B5EF4-FFF2-40B4-BE49-F238E27FC236}">
                <a16:creationId xmlns:a16="http://schemas.microsoft.com/office/drawing/2014/main" id="{4887E2DD-E67E-4132-9C3D-600CD92040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BFF3C3EC-56DB-4119-BAA4-AD536DDA44BA}" type="slidenum">
              <a:rPr lang="sv-SE"/>
              <a:pPr>
                <a:defRPr/>
              </a:pPr>
              <a:t>‹#›</a:t>
            </a:fld>
            <a:endParaRPr lang="sv-SE"/>
          </a:p>
        </p:txBody>
      </p:sp>
      <p:pic>
        <p:nvPicPr>
          <p:cNvPr id="12295" name="Bildobjekt 7">
            <a:extLst>
              <a:ext uri="{FF2B5EF4-FFF2-40B4-BE49-F238E27FC236}">
                <a16:creationId xmlns:a16="http://schemas.microsoft.com/office/drawing/2014/main" id="{1FEE4089-809F-476A-B3E9-00182252356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Bildobjekt 2">
            <a:extLst>
              <a:ext uri="{FF2B5EF4-FFF2-40B4-BE49-F238E27FC236}">
                <a16:creationId xmlns:a16="http://schemas.microsoft.com/office/drawing/2014/main" id="{3FE3A855-DF1D-4871-A62A-891BE617300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2pPr>
      <a:lvl3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3pPr>
      <a:lvl4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4pPr>
      <a:lvl5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5pPr>
      <a:lvl6pPr marL="457200" algn="l" rtl="0" fontAlgn="base">
        <a:lnSpc>
          <a:spcPct val="90000"/>
        </a:lnSpc>
        <a:spcBef>
          <a:spcPct val="0"/>
        </a:spcBef>
        <a:spcAft>
          <a:spcPct val="0"/>
        </a:spcAft>
        <a:defRPr sz="4400">
          <a:solidFill>
            <a:schemeClr val="tx1"/>
          </a:solidFill>
          <a:latin typeface="Gill Sans MT" panose="020B0502020104020203" pitchFamily="34" charset="0"/>
        </a:defRPr>
      </a:lvl6pPr>
      <a:lvl7pPr marL="914400" algn="l" rtl="0" fontAlgn="base">
        <a:lnSpc>
          <a:spcPct val="90000"/>
        </a:lnSpc>
        <a:spcBef>
          <a:spcPct val="0"/>
        </a:spcBef>
        <a:spcAft>
          <a:spcPct val="0"/>
        </a:spcAft>
        <a:defRPr sz="4400">
          <a:solidFill>
            <a:schemeClr val="tx1"/>
          </a:solidFill>
          <a:latin typeface="Gill Sans MT" panose="020B0502020104020203" pitchFamily="34" charset="0"/>
        </a:defRPr>
      </a:lvl7pPr>
      <a:lvl8pPr marL="1371600" algn="l" rtl="0" fontAlgn="base">
        <a:lnSpc>
          <a:spcPct val="90000"/>
        </a:lnSpc>
        <a:spcBef>
          <a:spcPct val="0"/>
        </a:spcBef>
        <a:spcAft>
          <a:spcPct val="0"/>
        </a:spcAft>
        <a:defRPr sz="4400">
          <a:solidFill>
            <a:schemeClr val="tx1"/>
          </a:solidFill>
          <a:latin typeface="Gill Sans MT" panose="020B0502020104020203" pitchFamily="34" charset="0"/>
        </a:defRPr>
      </a:lvl8pPr>
      <a:lvl9pPr marL="1828800" algn="l" rtl="0" fontAlgn="base">
        <a:lnSpc>
          <a:spcPct val="90000"/>
        </a:lnSpc>
        <a:spcBef>
          <a:spcPct val="0"/>
        </a:spcBef>
        <a:spcAft>
          <a:spcPct val="0"/>
        </a:spcAft>
        <a:defRPr sz="4400">
          <a:solidFill>
            <a:schemeClr val="tx1"/>
          </a:solidFill>
          <a:latin typeface="Gill Sans MT" panose="020B0502020104020203"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314" name="Platshållare för rubrik 1">
            <a:extLst>
              <a:ext uri="{FF2B5EF4-FFF2-40B4-BE49-F238E27FC236}">
                <a16:creationId xmlns:a16="http://schemas.microsoft.com/office/drawing/2014/main" id="{BC1184C7-8FD9-4D07-86F8-9E26D03161E9}"/>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sv-SE"/>
              <a:t>Klicka här för att ändra mall för rubrikformat</a:t>
            </a:r>
          </a:p>
        </p:txBody>
      </p:sp>
      <p:sp>
        <p:nvSpPr>
          <p:cNvPr id="13315" name="Platshållare för text 2">
            <a:extLst>
              <a:ext uri="{FF2B5EF4-FFF2-40B4-BE49-F238E27FC236}">
                <a16:creationId xmlns:a16="http://schemas.microsoft.com/office/drawing/2014/main" id="{A5100B68-696B-4E2E-BF78-6026A5AAD739}"/>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a:t>Klicka här för att ändra format på bakgrundstexten</a:t>
            </a:r>
          </a:p>
          <a:p>
            <a:pPr lvl="1"/>
            <a:r>
              <a:rPr lang="sv-SE" altLang="sv-SE"/>
              <a:t>Nivå två</a:t>
            </a:r>
          </a:p>
          <a:p>
            <a:pPr lvl="2"/>
            <a:r>
              <a:rPr lang="sv-SE" altLang="sv-SE"/>
              <a:t>Nivå tre</a:t>
            </a:r>
          </a:p>
          <a:p>
            <a:pPr lvl="3"/>
            <a:r>
              <a:rPr lang="sv-SE" altLang="sv-SE"/>
              <a:t>Nivå fyra</a:t>
            </a:r>
          </a:p>
          <a:p>
            <a:pPr lvl="4"/>
            <a:r>
              <a:rPr lang="sv-SE" altLang="sv-SE"/>
              <a:t>Nivå fem</a:t>
            </a:r>
          </a:p>
        </p:txBody>
      </p:sp>
      <p:sp>
        <p:nvSpPr>
          <p:cNvPr id="4" name="Platshållare för datum 3">
            <a:extLst>
              <a:ext uri="{FF2B5EF4-FFF2-40B4-BE49-F238E27FC236}">
                <a16:creationId xmlns:a16="http://schemas.microsoft.com/office/drawing/2014/main" id="{0C44078C-A9E0-48F7-AA01-671A12A6D6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1E13CE13-371D-4574-93EA-9B3D0753D148}"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4E8C7ED8-456D-4830-9700-91F95E6C51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sv-SE"/>
          </a:p>
        </p:txBody>
      </p:sp>
      <p:sp>
        <p:nvSpPr>
          <p:cNvPr id="6" name="Platshållare för bildnummer 5">
            <a:extLst>
              <a:ext uri="{FF2B5EF4-FFF2-40B4-BE49-F238E27FC236}">
                <a16:creationId xmlns:a16="http://schemas.microsoft.com/office/drawing/2014/main" id="{BA8C88EE-F9CD-4B3D-8623-0C3BA33DD2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588EAD66-E487-41BD-B719-EBFAB572E762}" type="slidenum">
              <a:rPr lang="sv-SE"/>
              <a:pPr>
                <a:defRPr/>
              </a:pPr>
              <a:t>‹#›</a:t>
            </a:fld>
            <a:endParaRPr lang="sv-SE"/>
          </a:p>
        </p:txBody>
      </p:sp>
      <p:pic>
        <p:nvPicPr>
          <p:cNvPr id="3" name="Bildobjekt 2">
            <a:extLst>
              <a:ext uri="{FF2B5EF4-FFF2-40B4-BE49-F238E27FC236}">
                <a16:creationId xmlns:a16="http://schemas.microsoft.com/office/drawing/2014/main" id="{09EEA3FA-1649-4F1B-AF61-7EB99AE1578C}"/>
              </a:ext>
            </a:extLst>
          </p:cNvPr>
          <p:cNvPicPr>
            <a:picLocks noChangeAspect="1"/>
          </p:cNvPicPr>
          <p:nvPr userDrawn="1"/>
        </p:nvPicPr>
        <p:blipFill>
          <a:blip r:embed="rId13"/>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2pPr>
      <a:lvl3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3pPr>
      <a:lvl4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4pPr>
      <a:lvl5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5pPr>
      <a:lvl6pPr marL="457200" algn="l" rtl="0" fontAlgn="base">
        <a:lnSpc>
          <a:spcPct val="90000"/>
        </a:lnSpc>
        <a:spcBef>
          <a:spcPct val="0"/>
        </a:spcBef>
        <a:spcAft>
          <a:spcPct val="0"/>
        </a:spcAft>
        <a:defRPr sz="4400">
          <a:solidFill>
            <a:schemeClr val="tx1"/>
          </a:solidFill>
          <a:latin typeface="Gill Sans MT" panose="020B0502020104020203" pitchFamily="34" charset="0"/>
        </a:defRPr>
      </a:lvl6pPr>
      <a:lvl7pPr marL="914400" algn="l" rtl="0" fontAlgn="base">
        <a:lnSpc>
          <a:spcPct val="90000"/>
        </a:lnSpc>
        <a:spcBef>
          <a:spcPct val="0"/>
        </a:spcBef>
        <a:spcAft>
          <a:spcPct val="0"/>
        </a:spcAft>
        <a:defRPr sz="4400">
          <a:solidFill>
            <a:schemeClr val="tx1"/>
          </a:solidFill>
          <a:latin typeface="Gill Sans MT" panose="020B0502020104020203" pitchFamily="34" charset="0"/>
        </a:defRPr>
      </a:lvl7pPr>
      <a:lvl8pPr marL="1371600" algn="l" rtl="0" fontAlgn="base">
        <a:lnSpc>
          <a:spcPct val="90000"/>
        </a:lnSpc>
        <a:spcBef>
          <a:spcPct val="0"/>
        </a:spcBef>
        <a:spcAft>
          <a:spcPct val="0"/>
        </a:spcAft>
        <a:defRPr sz="4400">
          <a:solidFill>
            <a:schemeClr val="tx1"/>
          </a:solidFill>
          <a:latin typeface="Gill Sans MT" panose="020B0502020104020203" pitchFamily="34" charset="0"/>
        </a:defRPr>
      </a:lvl8pPr>
      <a:lvl9pPr marL="1828800" algn="l" rtl="0" fontAlgn="base">
        <a:lnSpc>
          <a:spcPct val="90000"/>
        </a:lnSpc>
        <a:spcBef>
          <a:spcPct val="0"/>
        </a:spcBef>
        <a:spcAft>
          <a:spcPct val="0"/>
        </a:spcAft>
        <a:defRPr sz="4400">
          <a:solidFill>
            <a:schemeClr val="tx1"/>
          </a:solidFill>
          <a:latin typeface="Gill Sans MT" panose="020B0502020104020203"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8" name="Platshållare för rubrik 1">
            <a:extLst>
              <a:ext uri="{FF2B5EF4-FFF2-40B4-BE49-F238E27FC236}">
                <a16:creationId xmlns:a16="http://schemas.microsoft.com/office/drawing/2014/main" id="{B958E7C3-8002-4E2B-AE06-C32878D0D046}"/>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sv-SE"/>
              <a:t>Klicka här för att ändra mall för rubrikformat</a:t>
            </a:r>
          </a:p>
        </p:txBody>
      </p:sp>
      <p:sp>
        <p:nvSpPr>
          <p:cNvPr id="14339" name="Platshållare för text 2">
            <a:extLst>
              <a:ext uri="{FF2B5EF4-FFF2-40B4-BE49-F238E27FC236}">
                <a16:creationId xmlns:a16="http://schemas.microsoft.com/office/drawing/2014/main" id="{34DFCFDC-3E02-46D9-ABF3-4854D131C056}"/>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a:t>Klicka här för att ändra format på bakgrundstexten</a:t>
            </a:r>
          </a:p>
          <a:p>
            <a:pPr lvl="1"/>
            <a:r>
              <a:rPr lang="sv-SE" altLang="sv-SE"/>
              <a:t>Nivå två</a:t>
            </a:r>
          </a:p>
          <a:p>
            <a:pPr lvl="2"/>
            <a:r>
              <a:rPr lang="sv-SE" altLang="sv-SE"/>
              <a:t>Nivå tre</a:t>
            </a:r>
          </a:p>
          <a:p>
            <a:pPr lvl="3"/>
            <a:r>
              <a:rPr lang="sv-SE" altLang="sv-SE"/>
              <a:t>Nivå fyra</a:t>
            </a:r>
          </a:p>
          <a:p>
            <a:pPr lvl="4"/>
            <a:r>
              <a:rPr lang="sv-SE" altLang="sv-SE"/>
              <a:t>Nivå fem</a:t>
            </a:r>
          </a:p>
        </p:txBody>
      </p:sp>
      <p:sp>
        <p:nvSpPr>
          <p:cNvPr id="4" name="Platshållare för datum 3">
            <a:extLst>
              <a:ext uri="{FF2B5EF4-FFF2-40B4-BE49-F238E27FC236}">
                <a16:creationId xmlns:a16="http://schemas.microsoft.com/office/drawing/2014/main" id="{4AACFBCC-4896-47F0-B439-AF257C4F42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AC67F0E6-D6E4-49DF-9E50-4A9A83F3C596}"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7E348610-2326-4A19-A074-765850AC1A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sv-SE"/>
          </a:p>
        </p:txBody>
      </p:sp>
      <p:sp>
        <p:nvSpPr>
          <p:cNvPr id="6" name="Platshållare för bildnummer 5">
            <a:extLst>
              <a:ext uri="{FF2B5EF4-FFF2-40B4-BE49-F238E27FC236}">
                <a16:creationId xmlns:a16="http://schemas.microsoft.com/office/drawing/2014/main" id="{AD8629BF-1DD9-4A54-BE2A-C27E181B1D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0B4D7D5D-1BEE-49CA-9104-8A382FAB9687}" type="slidenum">
              <a:rPr lang="sv-SE"/>
              <a:pPr>
                <a:defRPr/>
              </a:pPr>
              <a:t>‹#›</a:t>
            </a:fld>
            <a:endParaRPr lang="sv-SE"/>
          </a:p>
        </p:txBody>
      </p:sp>
      <p:pic>
        <p:nvPicPr>
          <p:cNvPr id="3" name="Bildobjekt 2">
            <a:extLst>
              <a:ext uri="{FF2B5EF4-FFF2-40B4-BE49-F238E27FC236}">
                <a16:creationId xmlns:a16="http://schemas.microsoft.com/office/drawing/2014/main" id="{55A8A785-F7D8-48E4-A542-D2366DB56C81}"/>
              </a:ext>
            </a:extLst>
          </p:cNvPr>
          <p:cNvPicPr>
            <a:picLocks noChangeAspect="1"/>
          </p:cNvPicPr>
          <p:nvPr userDrawn="1"/>
        </p:nvPicPr>
        <p:blipFill>
          <a:blip r:embed="rId13"/>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2pPr>
      <a:lvl3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3pPr>
      <a:lvl4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4pPr>
      <a:lvl5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5pPr>
      <a:lvl6pPr marL="457200" algn="l" rtl="0" fontAlgn="base">
        <a:lnSpc>
          <a:spcPct val="90000"/>
        </a:lnSpc>
        <a:spcBef>
          <a:spcPct val="0"/>
        </a:spcBef>
        <a:spcAft>
          <a:spcPct val="0"/>
        </a:spcAft>
        <a:defRPr sz="4400">
          <a:solidFill>
            <a:schemeClr val="tx1"/>
          </a:solidFill>
          <a:latin typeface="Gill Sans MT" panose="020B0502020104020203" pitchFamily="34" charset="0"/>
        </a:defRPr>
      </a:lvl6pPr>
      <a:lvl7pPr marL="914400" algn="l" rtl="0" fontAlgn="base">
        <a:lnSpc>
          <a:spcPct val="90000"/>
        </a:lnSpc>
        <a:spcBef>
          <a:spcPct val="0"/>
        </a:spcBef>
        <a:spcAft>
          <a:spcPct val="0"/>
        </a:spcAft>
        <a:defRPr sz="4400">
          <a:solidFill>
            <a:schemeClr val="tx1"/>
          </a:solidFill>
          <a:latin typeface="Gill Sans MT" panose="020B0502020104020203" pitchFamily="34" charset="0"/>
        </a:defRPr>
      </a:lvl7pPr>
      <a:lvl8pPr marL="1371600" algn="l" rtl="0" fontAlgn="base">
        <a:lnSpc>
          <a:spcPct val="90000"/>
        </a:lnSpc>
        <a:spcBef>
          <a:spcPct val="0"/>
        </a:spcBef>
        <a:spcAft>
          <a:spcPct val="0"/>
        </a:spcAft>
        <a:defRPr sz="4400">
          <a:solidFill>
            <a:schemeClr val="tx1"/>
          </a:solidFill>
          <a:latin typeface="Gill Sans MT" panose="020B0502020104020203" pitchFamily="34" charset="0"/>
        </a:defRPr>
      </a:lvl8pPr>
      <a:lvl9pPr marL="1828800" algn="l" rtl="0" fontAlgn="base">
        <a:lnSpc>
          <a:spcPct val="90000"/>
        </a:lnSpc>
        <a:spcBef>
          <a:spcPct val="0"/>
        </a:spcBef>
        <a:spcAft>
          <a:spcPct val="0"/>
        </a:spcAft>
        <a:defRPr sz="4400">
          <a:solidFill>
            <a:schemeClr val="tx1"/>
          </a:solidFill>
          <a:latin typeface="Gill Sans MT" panose="020B0502020104020203"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5362" name="Platshållare för rubrik 1">
            <a:extLst>
              <a:ext uri="{FF2B5EF4-FFF2-40B4-BE49-F238E27FC236}">
                <a16:creationId xmlns:a16="http://schemas.microsoft.com/office/drawing/2014/main" id="{D9E1F82D-F38F-4E47-BC91-D7505487E83D}"/>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sv-SE"/>
              <a:t>Klicka här för att ändra mall för rubrikformat</a:t>
            </a:r>
          </a:p>
        </p:txBody>
      </p:sp>
      <p:sp>
        <p:nvSpPr>
          <p:cNvPr id="15363" name="Platshållare för text 2">
            <a:extLst>
              <a:ext uri="{FF2B5EF4-FFF2-40B4-BE49-F238E27FC236}">
                <a16:creationId xmlns:a16="http://schemas.microsoft.com/office/drawing/2014/main" id="{E71C7460-BDC8-471B-88F0-1F0A7F180269}"/>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a:t>Klicka här för att ändra format på bakgrundstexten</a:t>
            </a:r>
          </a:p>
          <a:p>
            <a:pPr lvl="1"/>
            <a:r>
              <a:rPr lang="sv-SE" altLang="sv-SE"/>
              <a:t>Nivå två</a:t>
            </a:r>
          </a:p>
          <a:p>
            <a:pPr lvl="2"/>
            <a:r>
              <a:rPr lang="sv-SE" altLang="sv-SE"/>
              <a:t>Nivå tre</a:t>
            </a:r>
          </a:p>
          <a:p>
            <a:pPr lvl="3"/>
            <a:r>
              <a:rPr lang="sv-SE" altLang="sv-SE"/>
              <a:t>Nivå fyra</a:t>
            </a:r>
          </a:p>
          <a:p>
            <a:pPr lvl="4"/>
            <a:r>
              <a:rPr lang="sv-SE" altLang="sv-SE"/>
              <a:t>Nivå fem</a:t>
            </a:r>
          </a:p>
        </p:txBody>
      </p:sp>
      <p:sp>
        <p:nvSpPr>
          <p:cNvPr id="4" name="Platshållare för datum 3">
            <a:extLst>
              <a:ext uri="{FF2B5EF4-FFF2-40B4-BE49-F238E27FC236}">
                <a16:creationId xmlns:a16="http://schemas.microsoft.com/office/drawing/2014/main" id="{2CB54AB4-2535-4FAE-AA4D-B9794A9D9E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1FAD594F-DF45-4F12-87C5-3A757EAB5CBD}"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DFE7CF6C-435E-4022-8394-C5A10D1564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sv-SE"/>
          </a:p>
        </p:txBody>
      </p:sp>
      <p:sp>
        <p:nvSpPr>
          <p:cNvPr id="6" name="Platshållare för bildnummer 5">
            <a:extLst>
              <a:ext uri="{FF2B5EF4-FFF2-40B4-BE49-F238E27FC236}">
                <a16:creationId xmlns:a16="http://schemas.microsoft.com/office/drawing/2014/main" id="{AA1C412B-68E8-46AA-B33B-B1AA0B43A5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5533647B-9AC0-4C08-9614-EF2B9817914D}" type="slidenum">
              <a:rPr lang="sv-SE"/>
              <a:pPr>
                <a:defRPr/>
              </a:pPr>
              <a:t>‹#›</a:t>
            </a:fld>
            <a:endParaRPr lang="sv-SE"/>
          </a:p>
        </p:txBody>
      </p:sp>
      <p:pic>
        <p:nvPicPr>
          <p:cNvPr id="3" name="Bildobjekt 2">
            <a:extLst>
              <a:ext uri="{FF2B5EF4-FFF2-40B4-BE49-F238E27FC236}">
                <a16:creationId xmlns:a16="http://schemas.microsoft.com/office/drawing/2014/main" id="{AB7F7901-486A-4F92-B71E-09EB59EF676C}"/>
              </a:ext>
            </a:extLst>
          </p:cNvPr>
          <p:cNvPicPr>
            <a:picLocks noChangeAspect="1"/>
          </p:cNvPicPr>
          <p:nvPr userDrawn="1"/>
        </p:nvPicPr>
        <p:blipFill>
          <a:blip r:embed="rId13"/>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4043" r:id="rId1"/>
    <p:sldLayoutId id="2147484044" r:id="rId2"/>
    <p:sldLayoutId id="2147484045" r:id="rId3"/>
    <p:sldLayoutId id="2147484046" r:id="rId4"/>
    <p:sldLayoutId id="2147484047" r:id="rId5"/>
    <p:sldLayoutId id="2147484048" r:id="rId6"/>
    <p:sldLayoutId id="2147484049" r:id="rId7"/>
    <p:sldLayoutId id="2147484050" r:id="rId8"/>
    <p:sldLayoutId id="2147484051" r:id="rId9"/>
    <p:sldLayoutId id="2147484052" r:id="rId10"/>
    <p:sldLayoutId id="2147484053"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2pPr>
      <a:lvl3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3pPr>
      <a:lvl4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4pPr>
      <a:lvl5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5pPr>
      <a:lvl6pPr marL="457200" algn="l" rtl="0" fontAlgn="base">
        <a:lnSpc>
          <a:spcPct val="90000"/>
        </a:lnSpc>
        <a:spcBef>
          <a:spcPct val="0"/>
        </a:spcBef>
        <a:spcAft>
          <a:spcPct val="0"/>
        </a:spcAft>
        <a:defRPr sz="4400">
          <a:solidFill>
            <a:schemeClr val="tx1"/>
          </a:solidFill>
          <a:latin typeface="Gill Sans MT" panose="020B0502020104020203" pitchFamily="34" charset="0"/>
        </a:defRPr>
      </a:lvl6pPr>
      <a:lvl7pPr marL="914400" algn="l" rtl="0" fontAlgn="base">
        <a:lnSpc>
          <a:spcPct val="90000"/>
        </a:lnSpc>
        <a:spcBef>
          <a:spcPct val="0"/>
        </a:spcBef>
        <a:spcAft>
          <a:spcPct val="0"/>
        </a:spcAft>
        <a:defRPr sz="4400">
          <a:solidFill>
            <a:schemeClr val="tx1"/>
          </a:solidFill>
          <a:latin typeface="Gill Sans MT" panose="020B0502020104020203" pitchFamily="34" charset="0"/>
        </a:defRPr>
      </a:lvl7pPr>
      <a:lvl8pPr marL="1371600" algn="l" rtl="0" fontAlgn="base">
        <a:lnSpc>
          <a:spcPct val="90000"/>
        </a:lnSpc>
        <a:spcBef>
          <a:spcPct val="0"/>
        </a:spcBef>
        <a:spcAft>
          <a:spcPct val="0"/>
        </a:spcAft>
        <a:defRPr sz="4400">
          <a:solidFill>
            <a:schemeClr val="tx1"/>
          </a:solidFill>
          <a:latin typeface="Gill Sans MT" panose="020B0502020104020203" pitchFamily="34" charset="0"/>
        </a:defRPr>
      </a:lvl8pPr>
      <a:lvl9pPr marL="1828800" algn="l" rtl="0" fontAlgn="base">
        <a:lnSpc>
          <a:spcPct val="90000"/>
        </a:lnSpc>
        <a:spcBef>
          <a:spcPct val="0"/>
        </a:spcBef>
        <a:spcAft>
          <a:spcPct val="0"/>
        </a:spcAft>
        <a:defRPr sz="4400">
          <a:solidFill>
            <a:schemeClr val="tx1"/>
          </a:solidFill>
          <a:latin typeface="Gill Sans MT" panose="020B0502020104020203"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386" name="Platshållare för rubrik 1">
            <a:extLst>
              <a:ext uri="{FF2B5EF4-FFF2-40B4-BE49-F238E27FC236}">
                <a16:creationId xmlns:a16="http://schemas.microsoft.com/office/drawing/2014/main" id="{46D84774-F495-4E8D-8CFC-EBD36183819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sv-SE"/>
              <a:t>Klicka här för att ändra mall för rubrikformat</a:t>
            </a:r>
          </a:p>
        </p:txBody>
      </p:sp>
      <p:sp>
        <p:nvSpPr>
          <p:cNvPr id="16387" name="Platshållare för text 2">
            <a:extLst>
              <a:ext uri="{FF2B5EF4-FFF2-40B4-BE49-F238E27FC236}">
                <a16:creationId xmlns:a16="http://schemas.microsoft.com/office/drawing/2014/main" id="{BEFD852C-A67C-47C5-94A8-359AF96481C3}"/>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a:t>Klicka här för att ändra format på bakgrundstexten</a:t>
            </a:r>
          </a:p>
          <a:p>
            <a:pPr lvl="1"/>
            <a:r>
              <a:rPr lang="sv-SE" altLang="sv-SE"/>
              <a:t>Nivå två</a:t>
            </a:r>
          </a:p>
          <a:p>
            <a:pPr lvl="2"/>
            <a:r>
              <a:rPr lang="sv-SE" altLang="sv-SE"/>
              <a:t>Nivå tre</a:t>
            </a:r>
          </a:p>
          <a:p>
            <a:pPr lvl="3"/>
            <a:r>
              <a:rPr lang="sv-SE" altLang="sv-SE"/>
              <a:t>Nivå fyra</a:t>
            </a:r>
          </a:p>
          <a:p>
            <a:pPr lvl="4"/>
            <a:r>
              <a:rPr lang="sv-SE" altLang="sv-SE"/>
              <a:t>Nivå fem</a:t>
            </a:r>
          </a:p>
        </p:txBody>
      </p:sp>
      <p:sp>
        <p:nvSpPr>
          <p:cNvPr id="4" name="Platshållare för datum 3">
            <a:extLst>
              <a:ext uri="{FF2B5EF4-FFF2-40B4-BE49-F238E27FC236}">
                <a16:creationId xmlns:a16="http://schemas.microsoft.com/office/drawing/2014/main" id="{A58233D1-3C63-416F-847A-C797142345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E2BDDC1F-E1C9-436F-9C90-CA064B45EE3C}"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5D0B88FA-1033-48AA-8A20-69DE6BCD59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sv-SE"/>
          </a:p>
        </p:txBody>
      </p:sp>
      <p:sp>
        <p:nvSpPr>
          <p:cNvPr id="6" name="Platshållare för bildnummer 5">
            <a:extLst>
              <a:ext uri="{FF2B5EF4-FFF2-40B4-BE49-F238E27FC236}">
                <a16:creationId xmlns:a16="http://schemas.microsoft.com/office/drawing/2014/main" id="{CD610821-DBEE-44C0-AF33-527E9C5EE1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CC51C11D-3BF8-49F1-8CFC-F2B9B727A165}" type="slidenum">
              <a:rPr lang="sv-SE"/>
              <a:pPr>
                <a:defRPr/>
              </a:pPr>
              <a:t>‹#›</a:t>
            </a:fld>
            <a:endParaRPr lang="sv-SE"/>
          </a:p>
        </p:txBody>
      </p:sp>
      <p:pic>
        <p:nvPicPr>
          <p:cNvPr id="3" name="Bildobjekt 2">
            <a:extLst>
              <a:ext uri="{FF2B5EF4-FFF2-40B4-BE49-F238E27FC236}">
                <a16:creationId xmlns:a16="http://schemas.microsoft.com/office/drawing/2014/main" id="{30D62D07-8398-415D-A1A8-E0D9E630B28D}"/>
              </a:ext>
            </a:extLst>
          </p:cNvPr>
          <p:cNvPicPr>
            <a:picLocks noChangeAspect="1"/>
          </p:cNvPicPr>
          <p:nvPr userDrawn="1"/>
        </p:nvPicPr>
        <p:blipFill>
          <a:blip r:embed="rId13"/>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4054" r:id="rId1"/>
    <p:sldLayoutId id="2147484055" r:id="rId2"/>
    <p:sldLayoutId id="2147484056" r:id="rId3"/>
    <p:sldLayoutId id="2147484057" r:id="rId4"/>
    <p:sldLayoutId id="2147484058" r:id="rId5"/>
    <p:sldLayoutId id="2147484059" r:id="rId6"/>
    <p:sldLayoutId id="2147484060" r:id="rId7"/>
    <p:sldLayoutId id="2147484061" r:id="rId8"/>
    <p:sldLayoutId id="2147484062" r:id="rId9"/>
    <p:sldLayoutId id="2147484063" r:id="rId10"/>
    <p:sldLayoutId id="2147484064"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2pPr>
      <a:lvl3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3pPr>
      <a:lvl4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4pPr>
      <a:lvl5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5pPr>
      <a:lvl6pPr marL="457200" algn="l" rtl="0" fontAlgn="base">
        <a:lnSpc>
          <a:spcPct val="90000"/>
        </a:lnSpc>
        <a:spcBef>
          <a:spcPct val="0"/>
        </a:spcBef>
        <a:spcAft>
          <a:spcPct val="0"/>
        </a:spcAft>
        <a:defRPr sz="4400">
          <a:solidFill>
            <a:schemeClr val="tx1"/>
          </a:solidFill>
          <a:latin typeface="Gill Sans MT" panose="020B0502020104020203" pitchFamily="34" charset="0"/>
        </a:defRPr>
      </a:lvl6pPr>
      <a:lvl7pPr marL="914400" algn="l" rtl="0" fontAlgn="base">
        <a:lnSpc>
          <a:spcPct val="90000"/>
        </a:lnSpc>
        <a:spcBef>
          <a:spcPct val="0"/>
        </a:spcBef>
        <a:spcAft>
          <a:spcPct val="0"/>
        </a:spcAft>
        <a:defRPr sz="4400">
          <a:solidFill>
            <a:schemeClr val="tx1"/>
          </a:solidFill>
          <a:latin typeface="Gill Sans MT" panose="020B0502020104020203" pitchFamily="34" charset="0"/>
        </a:defRPr>
      </a:lvl7pPr>
      <a:lvl8pPr marL="1371600" algn="l" rtl="0" fontAlgn="base">
        <a:lnSpc>
          <a:spcPct val="90000"/>
        </a:lnSpc>
        <a:spcBef>
          <a:spcPct val="0"/>
        </a:spcBef>
        <a:spcAft>
          <a:spcPct val="0"/>
        </a:spcAft>
        <a:defRPr sz="4400">
          <a:solidFill>
            <a:schemeClr val="tx1"/>
          </a:solidFill>
          <a:latin typeface="Gill Sans MT" panose="020B0502020104020203" pitchFamily="34" charset="0"/>
        </a:defRPr>
      </a:lvl8pPr>
      <a:lvl9pPr marL="1828800" algn="l" rtl="0" fontAlgn="base">
        <a:lnSpc>
          <a:spcPct val="90000"/>
        </a:lnSpc>
        <a:spcBef>
          <a:spcPct val="0"/>
        </a:spcBef>
        <a:spcAft>
          <a:spcPct val="0"/>
        </a:spcAft>
        <a:defRPr sz="4400">
          <a:solidFill>
            <a:schemeClr val="tx1"/>
          </a:solidFill>
          <a:latin typeface="Gill Sans MT" panose="020B0502020104020203"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410" name="Platshållare för rubrik 1">
            <a:extLst>
              <a:ext uri="{FF2B5EF4-FFF2-40B4-BE49-F238E27FC236}">
                <a16:creationId xmlns:a16="http://schemas.microsoft.com/office/drawing/2014/main" id="{864672F2-66A8-4713-A76F-735122D0191D}"/>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sv-SE"/>
              <a:t>Klicka här för att ändra mall för rubrikformat</a:t>
            </a:r>
          </a:p>
        </p:txBody>
      </p:sp>
      <p:sp>
        <p:nvSpPr>
          <p:cNvPr id="17411" name="Platshållare för text 2">
            <a:extLst>
              <a:ext uri="{FF2B5EF4-FFF2-40B4-BE49-F238E27FC236}">
                <a16:creationId xmlns:a16="http://schemas.microsoft.com/office/drawing/2014/main" id="{4C0D613F-8F62-47F7-8BE5-5D31DCB96D99}"/>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a:t>Klicka här för att ändra format på bakgrundstexten</a:t>
            </a:r>
          </a:p>
          <a:p>
            <a:pPr lvl="1"/>
            <a:r>
              <a:rPr lang="sv-SE" altLang="sv-SE"/>
              <a:t>Nivå två</a:t>
            </a:r>
          </a:p>
          <a:p>
            <a:pPr lvl="2"/>
            <a:r>
              <a:rPr lang="sv-SE" altLang="sv-SE"/>
              <a:t>Nivå tre</a:t>
            </a:r>
          </a:p>
          <a:p>
            <a:pPr lvl="3"/>
            <a:r>
              <a:rPr lang="sv-SE" altLang="sv-SE"/>
              <a:t>Nivå fyra</a:t>
            </a:r>
          </a:p>
          <a:p>
            <a:pPr lvl="4"/>
            <a:r>
              <a:rPr lang="sv-SE" altLang="sv-SE"/>
              <a:t>Nivå fem</a:t>
            </a:r>
          </a:p>
        </p:txBody>
      </p:sp>
      <p:sp>
        <p:nvSpPr>
          <p:cNvPr id="4" name="Platshållare för datum 3">
            <a:extLst>
              <a:ext uri="{FF2B5EF4-FFF2-40B4-BE49-F238E27FC236}">
                <a16:creationId xmlns:a16="http://schemas.microsoft.com/office/drawing/2014/main" id="{C53B1CDC-95C9-420D-A8D7-BF4F789E49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0CE7C65C-3E64-4F92-91CA-1CF9F10D76A6}"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C71CA78D-BB68-4E61-BA0F-D7B18339C8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sv-SE"/>
          </a:p>
        </p:txBody>
      </p:sp>
      <p:sp>
        <p:nvSpPr>
          <p:cNvPr id="6" name="Platshållare för bildnummer 5">
            <a:extLst>
              <a:ext uri="{FF2B5EF4-FFF2-40B4-BE49-F238E27FC236}">
                <a16:creationId xmlns:a16="http://schemas.microsoft.com/office/drawing/2014/main" id="{61EE1E04-B150-4AB8-8BF4-40678E64BA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1F33DDD4-6A20-408A-AF3A-93BECF42C1C0}" type="slidenum">
              <a:rPr lang="sv-SE"/>
              <a:pPr>
                <a:defRPr/>
              </a:pPr>
              <a:t>‹#›</a:t>
            </a:fld>
            <a:endParaRPr lang="sv-SE"/>
          </a:p>
        </p:txBody>
      </p:sp>
      <p:pic>
        <p:nvPicPr>
          <p:cNvPr id="3" name="Bildobjekt 2">
            <a:extLst>
              <a:ext uri="{FF2B5EF4-FFF2-40B4-BE49-F238E27FC236}">
                <a16:creationId xmlns:a16="http://schemas.microsoft.com/office/drawing/2014/main" id="{11FCE95F-CE71-4FDF-9854-ECE422B6D5AB}"/>
              </a:ext>
            </a:extLst>
          </p:cNvPr>
          <p:cNvPicPr>
            <a:picLocks noChangeAspect="1"/>
          </p:cNvPicPr>
          <p:nvPr userDrawn="1"/>
        </p:nvPicPr>
        <p:blipFill>
          <a:blip r:embed="rId13"/>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4065" r:id="rId1"/>
    <p:sldLayoutId id="2147484066" r:id="rId2"/>
    <p:sldLayoutId id="2147484067" r:id="rId3"/>
    <p:sldLayoutId id="2147484068" r:id="rId4"/>
    <p:sldLayoutId id="2147484069" r:id="rId5"/>
    <p:sldLayoutId id="2147484070" r:id="rId6"/>
    <p:sldLayoutId id="2147484071" r:id="rId7"/>
    <p:sldLayoutId id="2147484072" r:id="rId8"/>
    <p:sldLayoutId id="2147484073" r:id="rId9"/>
    <p:sldLayoutId id="2147484074" r:id="rId10"/>
    <p:sldLayoutId id="2147484075"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2pPr>
      <a:lvl3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3pPr>
      <a:lvl4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4pPr>
      <a:lvl5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5pPr>
      <a:lvl6pPr marL="457200" algn="l" rtl="0" fontAlgn="base">
        <a:lnSpc>
          <a:spcPct val="90000"/>
        </a:lnSpc>
        <a:spcBef>
          <a:spcPct val="0"/>
        </a:spcBef>
        <a:spcAft>
          <a:spcPct val="0"/>
        </a:spcAft>
        <a:defRPr sz="4400">
          <a:solidFill>
            <a:schemeClr val="tx1"/>
          </a:solidFill>
          <a:latin typeface="Gill Sans MT" panose="020B0502020104020203" pitchFamily="34" charset="0"/>
        </a:defRPr>
      </a:lvl6pPr>
      <a:lvl7pPr marL="914400" algn="l" rtl="0" fontAlgn="base">
        <a:lnSpc>
          <a:spcPct val="90000"/>
        </a:lnSpc>
        <a:spcBef>
          <a:spcPct val="0"/>
        </a:spcBef>
        <a:spcAft>
          <a:spcPct val="0"/>
        </a:spcAft>
        <a:defRPr sz="4400">
          <a:solidFill>
            <a:schemeClr val="tx1"/>
          </a:solidFill>
          <a:latin typeface="Gill Sans MT" panose="020B0502020104020203" pitchFamily="34" charset="0"/>
        </a:defRPr>
      </a:lvl7pPr>
      <a:lvl8pPr marL="1371600" algn="l" rtl="0" fontAlgn="base">
        <a:lnSpc>
          <a:spcPct val="90000"/>
        </a:lnSpc>
        <a:spcBef>
          <a:spcPct val="0"/>
        </a:spcBef>
        <a:spcAft>
          <a:spcPct val="0"/>
        </a:spcAft>
        <a:defRPr sz="4400">
          <a:solidFill>
            <a:schemeClr val="tx1"/>
          </a:solidFill>
          <a:latin typeface="Gill Sans MT" panose="020B0502020104020203" pitchFamily="34" charset="0"/>
        </a:defRPr>
      </a:lvl8pPr>
      <a:lvl9pPr marL="1828800" algn="l" rtl="0" fontAlgn="base">
        <a:lnSpc>
          <a:spcPct val="90000"/>
        </a:lnSpc>
        <a:spcBef>
          <a:spcPct val="0"/>
        </a:spcBef>
        <a:spcAft>
          <a:spcPct val="0"/>
        </a:spcAft>
        <a:defRPr sz="4400">
          <a:solidFill>
            <a:schemeClr val="tx1"/>
          </a:solidFill>
          <a:latin typeface="Gill Sans MT" panose="020B0502020104020203"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8434" name="Platshållare för rubrik 1">
            <a:extLst>
              <a:ext uri="{FF2B5EF4-FFF2-40B4-BE49-F238E27FC236}">
                <a16:creationId xmlns:a16="http://schemas.microsoft.com/office/drawing/2014/main" id="{B13BAFDA-9261-4B80-8016-E91A2EE442BE}"/>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sv-SE"/>
              <a:t>Klicka här för att ändra mall för rubrikformat</a:t>
            </a:r>
          </a:p>
        </p:txBody>
      </p:sp>
      <p:sp>
        <p:nvSpPr>
          <p:cNvPr id="18435" name="Platshållare för text 2">
            <a:extLst>
              <a:ext uri="{FF2B5EF4-FFF2-40B4-BE49-F238E27FC236}">
                <a16:creationId xmlns:a16="http://schemas.microsoft.com/office/drawing/2014/main" id="{2BF4C8FF-8E8C-44D1-8416-A6193B4AEB98}"/>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a:t>Klicka här för att ändra format på bakgrundstexten</a:t>
            </a:r>
          </a:p>
          <a:p>
            <a:pPr lvl="1"/>
            <a:r>
              <a:rPr lang="sv-SE" altLang="sv-SE"/>
              <a:t>Nivå två</a:t>
            </a:r>
          </a:p>
          <a:p>
            <a:pPr lvl="2"/>
            <a:r>
              <a:rPr lang="sv-SE" altLang="sv-SE"/>
              <a:t>Nivå tre</a:t>
            </a:r>
          </a:p>
          <a:p>
            <a:pPr lvl="3"/>
            <a:r>
              <a:rPr lang="sv-SE" altLang="sv-SE"/>
              <a:t>Nivå fyra</a:t>
            </a:r>
          </a:p>
          <a:p>
            <a:pPr lvl="4"/>
            <a:r>
              <a:rPr lang="sv-SE" altLang="sv-SE"/>
              <a:t>Nivå fem</a:t>
            </a:r>
          </a:p>
        </p:txBody>
      </p:sp>
      <p:sp>
        <p:nvSpPr>
          <p:cNvPr id="4" name="Platshållare för datum 3">
            <a:extLst>
              <a:ext uri="{FF2B5EF4-FFF2-40B4-BE49-F238E27FC236}">
                <a16:creationId xmlns:a16="http://schemas.microsoft.com/office/drawing/2014/main" id="{992A8D8E-018A-481F-BA69-B957F7B6AF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824C0F68-7F1B-48FB-BA53-31FC93D7AB39}"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1FB33702-7C10-460D-8BFB-B149F4D6E9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sv-SE"/>
          </a:p>
        </p:txBody>
      </p:sp>
      <p:sp>
        <p:nvSpPr>
          <p:cNvPr id="6" name="Platshållare för bildnummer 5">
            <a:extLst>
              <a:ext uri="{FF2B5EF4-FFF2-40B4-BE49-F238E27FC236}">
                <a16:creationId xmlns:a16="http://schemas.microsoft.com/office/drawing/2014/main" id="{501B1420-0825-47C5-BAA4-5EE0E8C144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4479C2B3-595D-40B9-A53A-EAF878D8B926}" type="slidenum">
              <a:rPr lang="sv-SE"/>
              <a:pPr>
                <a:defRPr/>
              </a:pPr>
              <a:t>‹#›</a:t>
            </a:fld>
            <a:endParaRPr lang="sv-SE"/>
          </a:p>
        </p:txBody>
      </p:sp>
      <p:pic>
        <p:nvPicPr>
          <p:cNvPr id="3" name="Bildobjekt 2">
            <a:extLst>
              <a:ext uri="{FF2B5EF4-FFF2-40B4-BE49-F238E27FC236}">
                <a16:creationId xmlns:a16="http://schemas.microsoft.com/office/drawing/2014/main" id="{CA98550E-76A5-4145-9908-34DCA0E5E508}"/>
              </a:ext>
            </a:extLst>
          </p:cNvPr>
          <p:cNvPicPr>
            <a:picLocks noChangeAspect="1"/>
          </p:cNvPicPr>
          <p:nvPr userDrawn="1"/>
        </p:nvPicPr>
        <p:blipFill>
          <a:blip r:embed="rId13"/>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4076" r:id="rId1"/>
    <p:sldLayoutId id="2147484077" r:id="rId2"/>
    <p:sldLayoutId id="2147484078" r:id="rId3"/>
    <p:sldLayoutId id="2147484079" r:id="rId4"/>
    <p:sldLayoutId id="2147484080" r:id="rId5"/>
    <p:sldLayoutId id="2147484081" r:id="rId6"/>
    <p:sldLayoutId id="2147484082" r:id="rId7"/>
    <p:sldLayoutId id="2147484083" r:id="rId8"/>
    <p:sldLayoutId id="2147484084" r:id="rId9"/>
    <p:sldLayoutId id="2147484085" r:id="rId10"/>
    <p:sldLayoutId id="2147484086"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2pPr>
      <a:lvl3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3pPr>
      <a:lvl4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4pPr>
      <a:lvl5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5pPr>
      <a:lvl6pPr marL="457200" algn="l" rtl="0" fontAlgn="base">
        <a:lnSpc>
          <a:spcPct val="90000"/>
        </a:lnSpc>
        <a:spcBef>
          <a:spcPct val="0"/>
        </a:spcBef>
        <a:spcAft>
          <a:spcPct val="0"/>
        </a:spcAft>
        <a:defRPr sz="4400">
          <a:solidFill>
            <a:schemeClr val="tx1"/>
          </a:solidFill>
          <a:latin typeface="Gill Sans MT" panose="020B0502020104020203" pitchFamily="34" charset="0"/>
        </a:defRPr>
      </a:lvl6pPr>
      <a:lvl7pPr marL="914400" algn="l" rtl="0" fontAlgn="base">
        <a:lnSpc>
          <a:spcPct val="90000"/>
        </a:lnSpc>
        <a:spcBef>
          <a:spcPct val="0"/>
        </a:spcBef>
        <a:spcAft>
          <a:spcPct val="0"/>
        </a:spcAft>
        <a:defRPr sz="4400">
          <a:solidFill>
            <a:schemeClr val="tx1"/>
          </a:solidFill>
          <a:latin typeface="Gill Sans MT" panose="020B0502020104020203" pitchFamily="34" charset="0"/>
        </a:defRPr>
      </a:lvl7pPr>
      <a:lvl8pPr marL="1371600" algn="l" rtl="0" fontAlgn="base">
        <a:lnSpc>
          <a:spcPct val="90000"/>
        </a:lnSpc>
        <a:spcBef>
          <a:spcPct val="0"/>
        </a:spcBef>
        <a:spcAft>
          <a:spcPct val="0"/>
        </a:spcAft>
        <a:defRPr sz="4400">
          <a:solidFill>
            <a:schemeClr val="tx1"/>
          </a:solidFill>
          <a:latin typeface="Gill Sans MT" panose="020B0502020104020203" pitchFamily="34" charset="0"/>
        </a:defRPr>
      </a:lvl8pPr>
      <a:lvl9pPr marL="1828800" algn="l" rtl="0" fontAlgn="base">
        <a:lnSpc>
          <a:spcPct val="90000"/>
        </a:lnSpc>
        <a:spcBef>
          <a:spcPct val="0"/>
        </a:spcBef>
        <a:spcAft>
          <a:spcPct val="0"/>
        </a:spcAft>
        <a:defRPr sz="4400">
          <a:solidFill>
            <a:schemeClr val="tx1"/>
          </a:solidFill>
          <a:latin typeface="Gill Sans MT" panose="020B0502020104020203"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9458" name="Platshållare för rubrik 1">
            <a:extLst>
              <a:ext uri="{FF2B5EF4-FFF2-40B4-BE49-F238E27FC236}">
                <a16:creationId xmlns:a16="http://schemas.microsoft.com/office/drawing/2014/main" id="{7D5C664B-2E31-42C8-8869-D1F94AFA8781}"/>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sv-SE"/>
              <a:t>Klicka här för att ändra mall för rubrikformat</a:t>
            </a:r>
          </a:p>
        </p:txBody>
      </p:sp>
      <p:sp>
        <p:nvSpPr>
          <p:cNvPr id="19459" name="Platshållare för text 2">
            <a:extLst>
              <a:ext uri="{FF2B5EF4-FFF2-40B4-BE49-F238E27FC236}">
                <a16:creationId xmlns:a16="http://schemas.microsoft.com/office/drawing/2014/main" id="{A15A8DCE-F764-4FBD-8FEE-E99E4CE32AB9}"/>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a:t>Klicka här för att ändra format på bakgrundstexten</a:t>
            </a:r>
          </a:p>
          <a:p>
            <a:pPr lvl="1"/>
            <a:r>
              <a:rPr lang="sv-SE" altLang="sv-SE"/>
              <a:t>Nivå två</a:t>
            </a:r>
          </a:p>
          <a:p>
            <a:pPr lvl="2"/>
            <a:r>
              <a:rPr lang="sv-SE" altLang="sv-SE"/>
              <a:t>Nivå tre</a:t>
            </a:r>
          </a:p>
          <a:p>
            <a:pPr lvl="3"/>
            <a:r>
              <a:rPr lang="sv-SE" altLang="sv-SE"/>
              <a:t>Nivå fyra</a:t>
            </a:r>
          </a:p>
          <a:p>
            <a:pPr lvl="4"/>
            <a:r>
              <a:rPr lang="sv-SE" altLang="sv-SE"/>
              <a:t>Nivå fem</a:t>
            </a:r>
          </a:p>
        </p:txBody>
      </p:sp>
      <p:sp>
        <p:nvSpPr>
          <p:cNvPr id="4" name="Platshållare för datum 3">
            <a:extLst>
              <a:ext uri="{FF2B5EF4-FFF2-40B4-BE49-F238E27FC236}">
                <a16:creationId xmlns:a16="http://schemas.microsoft.com/office/drawing/2014/main" id="{D15DE4B4-CA65-420B-AE9C-6ACC8AE1AF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EF728501-C85B-4DA0-B1F0-B02DC76E8F4E}"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E6B018E6-91BC-4A7D-8428-086D31F09F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sv-SE"/>
          </a:p>
        </p:txBody>
      </p:sp>
      <p:sp>
        <p:nvSpPr>
          <p:cNvPr id="6" name="Platshållare för bildnummer 5">
            <a:extLst>
              <a:ext uri="{FF2B5EF4-FFF2-40B4-BE49-F238E27FC236}">
                <a16:creationId xmlns:a16="http://schemas.microsoft.com/office/drawing/2014/main" id="{0F88D5CC-A77E-4262-B94C-1E262B7AF4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7B3CD44D-2AD5-4482-ACE5-93EAEAD7FA76}" type="slidenum">
              <a:rPr lang="sv-SE"/>
              <a:pPr>
                <a:defRPr/>
              </a:pPr>
              <a:t>‹#›</a:t>
            </a:fld>
            <a:endParaRPr lang="sv-SE"/>
          </a:p>
        </p:txBody>
      </p:sp>
      <p:pic>
        <p:nvPicPr>
          <p:cNvPr id="3" name="Bildobjekt 2">
            <a:extLst>
              <a:ext uri="{FF2B5EF4-FFF2-40B4-BE49-F238E27FC236}">
                <a16:creationId xmlns:a16="http://schemas.microsoft.com/office/drawing/2014/main" id="{DA059A2D-E0B5-4553-95DC-69F8F4A93293}"/>
              </a:ext>
            </a:extLst>
          </p:cNvPr>
          <p:cNvPicPr>
            <a:picLocks noChangeAspect="1"/>
          </p:cNvPicPr>
          <p:nvPr userDrawn="1"/>
        </p:nvPicPr>
        <p:blipFill>
          <a:blip r:embed="rId13"/>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4087" r:id="rId1"/>
    <p:sldLayoutId id="2147484088" r:id="rId2"/>
    <p:sldLayoutId id="2147484089" r:id="rId3"/>
    <p:sldLayoutId id="2147484090" r:id="rId4"/>
    <p:sldLayoutId id="2147484091" r:id="rId5"/>
    <p:sldLayoutId id="2147484092" r:id="rId6"/>
    <p:sldLayoutId id="2147484093" r:id="rId7"/>
    <p:sldLayoutId id="2147484094" r:id="rId8"/>
    <p:sldLayoutId id="2147484095" r:id="rId9"/>
    <p:sldLayoutId id="2147484096" r:id="rId10"/>
    <p:sldLayoutId id="2147484097"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2pPr>
      <a:lvl3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3pPr>
      <a:lvl4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4pPr>
      <a:lvl5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5pPr>
      <a:lvl6pPr marL="457200" algn="l" rtl="0" fontAlgn="base">
        <a:lnSpc>
          <a:spcPct val="90000"/>
        </a:lnSpc>
        <a:spcBef>
          <a:spcPct val="0"/>
        </a:spcBef>
        <a:spcAft>
          <a:spcPct val="0"/>
        </a:spcAft>
        <a:defRPr sz="4400">
          <a:solidFill>
            <a:schemeClr val="tx1"/>
          </a:solidFill>
          <a:latin typeface="Gill Sans MT" panose="020B0502020104020203" pitchFamily="34" charset="0"/>
        </a:defRPr>
      </a:lvl6pPr>
      <a:lvl7pPr marL="914400" algn="l" rtl="0" fontAlgn="base">
        <a:lnSpc>
          <a:spcPct val="90000"/>
        </a:lnSpc>
        <a:spcBef>
          <a:spcPct val="0"/>
        </a:spcBef>
        <a:spcAft>
          <a:spcPct val="0"/>
        </a:spcAft>
        <a:defRPr sz="4400">
          <a:solidFill>
            <a:schemeClr val="tx1"/>
          </a:solidFill>
          <a:latin typeface="Gill Sans MT" panose="020B0502020104020203" pitchFamily="34" charset="0"/>
        </a:defRPr>
      </a:lvl7pPr>
      <a:lvl8pPr marL="1371600" algn="l" rtl="0" fontAlgn="base">
        <a:lnSpc>
          <a:spcPct val="90000"/>
        </a:lnSpc>
        <a:spcBef>
          <a:spcPct val="0"/>
        </a:spcBef>
        <a:spcAft>
          <a:spcPct val="0"/>
        </a:spcAft>
        <a:defRPr sz="4400">
          <a:solidFill>
            <a:schemeClr val="tx1"/>
          </a:solidFill>
          <a:latin typeface="Gill Sans MT" panose="020B0502020104020203" pitchFamily="34" charset="0"/>
        </a:defRPr>
      </a:lvl8pPr>
      <a:lvl9pPr marL="1828800" algn="l" rtl="0" fontAlgn="base">
        <a:lnSpc>
          <a:spcPct val="90000"/>
        </a:lnSpc>
        <a:spcBef>
          <a:spcPct val="0"/>
        </a:spcBef>
        <a:spcAft>
          <a:spcPct val="0"/>
        </a:spcAft>
        <a:defRPr sz="4400">
          <a:solidFill>
            <a:schemeClr val="tx1"/>
          </a:solidFill>
          <a:latin typeface="Gill Sans MT" panose="020B0502020104020203"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Platshållare för rubrik 1">
            <a:extLst>
              <a:ext uri="{FF2B5EF4-FFF2-40B4-BE49-F238E27FC236}">
                <a16:creationId xmlns:a16="http://schemas.microsoft.com/office/drawing/2014/main" id="{90A45592-A916-41A8-B3EC-E167510B0235}"/>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sv-SE"/>
              <a:t>Klicka här för att ändra mall för rubrikformat</a:t>
            </a:r>
          </a:p>
        </p:txBody>
      </p:sp>
      <p:sp>
        <p:nvSpPr>
          <p:cNvPr id="2051" name="Platshållare för text 2">
            <a:extLst>
              <a:ext uri="{FF2B5EF4-FFF2-40B4-BE49-F238E27FC236}">
                <a16:creationId xmlns:a16="http://schemas.microsoft.com/office/drawing/2014/main" id="{EDC3AE06-D1D2-4EB0-BEF6-E6BE40A5FAFA}"/>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a:t>Klicka här för att ändra format på bakgrundstexten</a:t>
            </a:r>
          </a:p>
          <a:p>
            <a:pPr lvl="1"/>
            <a:r>
              <a:rPr lang="sv-SE" altLang="sv-SE"/>
              <a:t>Nivå två</a:t>
            </a:r>
          </a:p>
          <a:p>
            <a:pPr lvl="2"/>
            <a:r>
              <a:rPr lang="sv-SE" altLang="sv-SE"/>
              <a:t>Nivå tre</a:t>
            </a:r>
          </a:p>
          <a:p>
            <a:pPr lvl="3"/>
            <a:r>
              <a:rPr lang="sv-SE" altLang="sv-SE"/>
              <a:t>Nivå fyra</a:t>
            </a:r>
          </a:p>
          <a:p>
            <a:pPr lvl="4"/>
            <a:r>
              <a:rPr lang="sv-SE" altLang="sv-SE"/>
              <a:t>Nivå fem</a:t>
            </a:r>
          </a:p>
        </p:txBody>
      </p:sp>
      <p:sp>
        <p:nvSpPr>
          <p:cNvPr id="4" name="Platshållare för datum 3">
            <a:extLst>
              <a:ext uri="{FF2B5EF4-FFF2-40B4-BE49-F238E27FC236}">
                <a16:creationId xmlns:a16="http://schemas.microsoft.com/office/drawing/2014/main" id="{055E8DEF-FA5D-47BF-9514-730ABB200B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E659DF6A-745B-4A5D-A55D-D7C9ACA6E392}"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444600ED-3058-4961-84A4-A955F42C88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sv-SE"/>
          </a:p>
        </p:txBody>
      </p:sp>
      <p:sp>
        <p:nvSpPr>
          <p:cNvPr id="6" name="Platshållare för bildnummer 5">
            <a:extLst>
              <a:ext uri="{FF2B5EF4-FFF2-40B4-BE49-F238E27FC236}">
                <a16:creationId xmlns:a16="http://schemas.microsoft.com/office/drawing/2014/main" id="{267650A9-09A9-4774-9227-2B7B109CB8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D2ECEF68-D42E-45DF-ABE0-6A106550E4AE}" type="slidenum">
              <a:rPr lang="sv-SE"/>
              <a:pPr>
                <a:defRPr/>
              </a:pPr>
              <a:t>‹#›</a:t>
            </a:fld>
            <a:endParaRPr lang="sv-SE"/>
          </a:p>
        </p:txBody>
      </p:sp>
      <p:pic>
        <p:nvPicPr>
          <p:cNvPr id="2055" name="Bildobjekt 7">
            <a:extLst>
              <a:ext uri="{FF2B5EF4-FFF2-40B4-BE49-F238E27FC236}">
                <a16:creationId xmlns:a16="http://schemas.microsoft.com/office/drawing/2014/main" id="{2F9FBF7E-6875-496C-BBB4-8334F675B14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2pPr>
      <a:lvl3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3pPr>
      <a:lvl4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4pPr>
      <a:lvl5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5pPr>
      <a:lvl6pPr marL="457200" algn="l" rtl="0" fontAlgn="base">
        <a:lnSpc>
          <a:spcPct val="90000"/>
        </a:lnSpc>
        <a:spcBef>
          <a:spcPct val="0"/>
        </a:spcBef>
        <a:spcAft>
          <a:spcPct val="0"/>
        </a:spcAft>
        <a:defRPr sz="4400">
          <a:solidFill>
            <a:schemeClr val="tx1"/>
          </a:solidFill>
          <a:latin typeface="Gill Sans MT" panose="020B0502020104020203" pitchFamily="34" charset="0"/>
        </a:defRPr>
      </a:lvl6pPr>
      <a:lvl7pPr marL="914400" algn="l" rtl="0" fontAlgn="base">
        <a:lnSpc>
          <a:spcPct val="90000"/>
        </a:lnSpc>
        <a:spcBef>
          <a:spcPct val="0"/>
        </a:spcBef>
        <a:spcAft>
          <a:spcPct val="0"/>
        </a:spcAft>
        <a:defRPr sz="4400">
          <a:solidFill>
            <a:schemeClr val="tx1"/>
          </a:solidFill>
          <a:latin typeface="Gill Sans MT" panose="020B0502020104020203" pitchFamily="34" charset="0"/>
        </a:defRPr>
      </a:lvl7pPr>
      <a:lvl8pPr marL="1371600" algn="l" rtl="0" fontAlgn="base">
        <a:lnSpc>
          <a:spcPct val="90000"/>
        </a:lnSpc>
        <a:spcBef>
          <a:spcPct val="0"/>
        </a:spcBef>
        <a:spcAft>
          <a:spcPct val="0"/>
        </a:spcAft>
        <a:defRPr sz="4400">
          <a:solidFill>
            <a:schemeClr val="tx1"/>
          </a:solidFill>
          <a:latin typeface="Gill Sans MT" panose="020B0502020104020203" pitchFamily="34" charset="0"/>
        </a:defRPr>
      </a:lvl8pPr>
      <a:lvl9pPr marL="1828800" algn="l" rtl="0" fontAlgn="base">
        <a:lnSpc>
          <a:spcPct val="90000"/>
        </a:lnSpc>
        <a:spcBef>
          <a:spcPct val="0"/>
        </a:spcBef>
        <a:spcAft>
          <a:spcPct val="0"/>
        </a:spcAft>
        <a:defRPr sz="4400">
          <a:solidFill>
            <a:schemeClr val="tx1"/>
          </a:solidFill>
          <a:latin typeface="Gill Sans MT" panose="020B0502020104020203"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482" name="Platshållare för rubrik 1">
            <a:extLst>
              <a:ext uri="{FF2B5EF4-FFF2-40B4-BE49-F238E27FC236}">
                <a16:creationId xmlns:a16="http://schemas.microsoft.com/office/drawing/2014/main" id="{7050CEC6-D282-4F80-8179-081F5886A61F}"/>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sv-SE"/>
              <a:t>Klicka här för att ändra mall för rubrikformat</a:t>
            </a:r>
          </a:p>
        </p:txBody>
      </p:sp>
      <p:sp>
        <p:nvSpPr>
          <p:cNvPr id="20483" name="Platshållare för text 2">
            <a:extLst>
              <a:ext uri="{FF2B5EF4-FFF2-40B4-BE49-F238E27FC236}">
                <a16:creationId xmlns:a16="http://schemas.microsoft.com/office/drawing/2014/main" id="{B7679628-A819-43D1-9D64-445F01C7B47F}"/>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a:t>Klicka här för att ändra format på bakgrundstexten</a:t>
            </a:r>
          </a:p>
          <a:p>
            <a:pPr lvl="1"/>
            <a:r>
              <a:rPr lang="sv-SE" altLang="sv-SE"/>
              <a:t>Nivå två</a:t>
            </a:r>
          </a:p>
          <a:p>
            <a:pPr lvl="2"/>
            <a:r>
              <a:rPr lang="sv-SE" altLang="sv-SE"/>
              <a:t>Nivå tre</a:t>
            </a:r>
          </a:p>
          <a:p>
            <a:pPr lvl="3"/>
            <a:r>
              <a:rPr lang="sv-SE" altLang="sv-SE"/>
              <a:t>Nivå fyra</a:t>
            </a:r>
          </a:p>
          <a:p>
            <a:pPr lvl="4"/>
            <a:r>
              <a:rPr lang="sv-SE" altLang="sv-SE"/>
              <a:t>Nivå fem</a:t>
            </a:r>
          </a:p>
        </p:txBody>
      </p:sp>
      <p:sp>
        <p:nvSpPr>
          <p:cNvPr id="4" name="Platshållare för datum 3">
            <a:extLst>
              <a:ext uri="{FF2B5EF4-FFF2-40B4-BE49-F238E27FC236}">
                <a16:creationId xmlns:a16="http://schemas.microsoft.com/office/drawing/2014/main" id="{8A22779D-667A-437D-9B5A-988BCBD568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70CF22AB-759E-40A4-8282-ECD973A5EC72}"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422549B4-561B-42F3-AAA0-CE2DCAB9B2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sv-SE"/>
          </a:p>
        </p:txBody>
      </p:sp>
      <p:sp>
        <p:nvSpPr>
          <p:cNvPr id="6" name="Platshållare för bildnummer 5">
            <a:extLst>
              <a:ext uri="{FF2B5EF4-FFF2-40B4-BE49-F238E27FC236}">
                <a16:creationId xmlns:a16="http://schemas.microsoft.com/office/drawing/2014/main" id="{BC2B55DE-561F-485C-9AA1-D570A437BB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F61F984C-C9B6-48EE-9753-C0E5F83E9379}" type="slidenum">
              <a:rPr lang="sv-SE"/>
              <a:pPr>
                <a:defRPr/>
              </a:pPr>
              <a:t>‹#›</a:t>
            </a:fld>
            <a:endParaRPr lang="sv-SE"/>
          </a:p>
        </p:txBody>
      </p:sp>
      <p:pic>
        <p:nvPicPr>
          <p:cNvPr id="3" name="Bildobjekt 2">
            <a:extLst>
              <a:ext uri="{FF2B5EF4-FFF2-40B4-BE49-F238E27FC236}">
                <a16:creationId xmlns:a16="http://schemas.microsoft.com/office/drawing/2014/main" id="{7F1AB967-1FC7-4C25-8080-A64FD226ED16}"/>
              </a:ext>
            </a:extLst>
          </p:cNvPr>
          <p:cNvPicPr>
            <a:picLocks noChangeAspect="1"/>
          </p:cNvPicPr>
          <p:nvPr userDrawn="1"/>
        </p:nvPicPr>
        <p:blipFill>
          <a:blip r:embed="rId13"/>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4098" r:id="rId1"/>
    <p:sldLayoutId id="2147484099" r:id="rId2"/>
    <p:sldLayoutId id="2147484100" r:id="rId3"/>
    <p:sldLayoutId id="2147484101" r:id="rId4"/>
    <p:sldLayoutId id="2147484102" r:id="rId5"/>
    <p:sldLayoutId id="2147484103" r:id="rId6"/>
    <p:sldLayoutId id="2147484104" r:id="rId7"/>
    <p:sldLayoutId id="2147484105" r:id="rId8"/>
    <p:sldLayoutId id="2147484106" r:id="rId9"/>
    <p:sldLayoutId id="2147484107" r:id="rId10"/>
    <p:sldLayoutId id="2147484108"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2pPr>
      <a:lvl3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3pPr>
      <a:lvl4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4pPr>
      <a:lvl5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5pPr>
      <a:lvl6pPr marL="457200" algn="l" rtl="0" fontAlgn="base">
        <a:lnSpc>
          <a:spcPct val="90000"/>
        </a:lnSpc>
        <a:spcBef>
          <a:spcPct val="0"/>
        </a:spcBef>
        <a:spcAft>
          <a:spcPct val="0"/>
        </a:spcAft>
        <a:defRPr sz="4400">
          <a:solidFill>
            <a:schemeClr val="tx1"/>
          </a:solidFill>
          <a:latin typeface="Gill Sans MT" panose="020B0502020104020203" pitchFamily="34" charset="0"/>
        </a:defRPr>
      </a:lvl6pPr>
      <a:lvl7pPr marL="914400" algn="l" rtl="0" fontAlgn="base">
        <a:lnSpc>
          <a:spcPct val="90000"/>
        </a:lnSpc>
        <a:spcBef>
          <a:spcPct val="0"/>
        </a:spcBef>
        <a:spcAft>
          <a:spcPct val="0"/>
        </a:spcAft>
        <a:defRPr sz="4400">
          <a:solidFill>
            <a:schemeClr val="tx1"/>
          </a:solidFill>
          <a:latin typeface="Gill Sans MT" panose="020B0502020104020203" pitchFamily="34" charset="0"/>
        </a:defRPr>
      </a:lvl7pPr>
      <a:lvl8pPr marL="1371600" algn="l" rtl="0" fontAlgn="base">
        <a:lnSpc>
          <a:spcPct val="90000"/>
        </a:lnSpc>
        <a:spcBef>
          <a:spcPct val="0"/>
        </a:spcBef>
        <a:spcAft>
          <a:spcPct val="0"/>
        </a:spcAft>
        <a:defRPr sz="4400">
          <a:solidFill>
            <a:schemeClr val="tx1"/>
          </a:solidFill>
          <a:latin typeface="Gill Sans MT" panose="020B0502020104020203" pitchFamily="34" charset="0"/>
        </a:defRPr>
      </a:lvl8pPr>
      <a:lvl9pPr marL="1828800" algn="l" rtl="0" fontAlgn="base">
        <a:lnSpc>
          <a:spcPct val="90000"/>
        </a:lnSpc>
        <a:spcBef>
          <a:spcPct val="0"/>
        </a:spcBef>
        <a:spcAft>
          <a:spcPct val="0"/>
        </a:spcAft>
        <a:defRPr sz="4400">
          <a:solidFill>
            <a:schemeClr val="tx1"/>
          </a:solidFill>
          <a:latin typeface="Gill Sans MT" panose="020B0502020104020203"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Platshållare för rubrik 1">
            <a:extLst>
              <a:ext uri="{FF2B5EF4-FFF2-40B4-BE49-F238E27FC236}">
                <a16:creationId xmlns:a16="http://schemas.microsoft.com/office/drawing/2014/main" id="{704D17B7-06F1-4858-94D0-3726DD7D5AB9}"/>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sv-SE"/>
              <a:t>Klicka här för att ändra mall för rubrikformat</a:t>
            </a:r>
          </a:p>
        </p:txBody>
      </p:sp>
      <p:sp>
        <p:nvSpPr>
          <p:cNvPr id="3075" name="Platshållare för text 2">
            <a:extLst>
              <a:ext uri="{FF2B5EF4-FFF2-40B4-BE49-F238E27FC236}">
                <a16:creationId xmlns:a16="http://schemas.microsoft.com/office/drawing/2014/main" id="{06AFA7CB-30DE-42E7-9AB3-9E707BAB5A73}"/>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a:t>Klicka här för att ändra format på bakgrundstexten</a:t>
            </a:r>
          </a:p>
          <a:p>
            <a:pPr lvl="1"/>
            <a:r>
              <a:rPr lang="sv-SE" altLang="sv-SE"/>
              <a:t>Nivå två</a:t>
            </a:r>
          </a:p>
          <a:p>
            <a:pPr lvl="2"/>
            <a:r>
              <a:rPr lang="sv-SE" altLang="sv-SE"/>
              <a:t>Nivå tre</a:t>
            </a:r>
          </a:p>
          <a:p>
            <a:pPr lvl="3"/>
            <a:r>
              <a:rPr lang="sv-SE" altLang="sv-SE"/>
              <a:t>Nivå fyra</a:t>
            </a:r>
          </a:p>
          <a:p>
            <a:pPr lvl="4"/>
            <a:r>
              <a:rPr lang="sv-SE" altLang="sv-SE"/>
              <a:t>Nivå fem</a:t>
            </a:r>
          </a:p>
        </p:txBody>
      </p:sp>
      <p:sp>
        <p:nvSpPr>
          <p:cNvPr id="4" name="Platshållare för datum 3">
            <a:extLst>
              <a:ext uri="{FF2B5EF4-FFF2-40B4-BE49-F238E27FC236}">
                <a16:creationId xmlns:a16="http://schemas.microsoft.com/office/drawing/2014/main" id="{3082BC0C-09B1-4EE9-9214-FFC350BFE7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6A7522DB-20ED-4D9C-A9F1-E98892415C97}"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D95DAD3D-1437-45BB-A3BB-C6B9B807DA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sv-SE"/>
          </a:p>
        </p:txBody>
      </p:sp>
      <p:sp>
        <p:nvSpPr>
          <p:cNvPr id="6" name="Platshållare för bildnummer 5">
            <a:extLst>
              <a:ext uri="{FF2B5EF4-FFF2-40B4-BE49-F238E27FC236}">
                <a16:creationId xmlns:a16="http://schemas.microsoft.com/office/drawing/2014/main" id="{61982A01-91B3-4017-A6E0-77B0C00AF5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B7F32808-2582-45F8-B5F1-14F7D144FDE2}" type="slidenum">
              <a:rPr lang="sv-SE"/>
              <a:pPr>
                <a:defRPr/>
              </a:pPr>
              <a:t>‹#›</a:t>
            </a:fld>
            <a:endParaRPr lang="sv-SE"/>
          </a:p>
        </p:txBody>
      </p:sp>
      <p:pic>
        <p:nvPicPr>
          <p:cNvPr id="3079" name="Bildobjekt 7">
            <a:extLst>
              <a:ext uri="{FF2B5EF4-FFF2-40B4-BE49-F238E27FC236}">
                <a16:creationId xmlns:a16="http://schemas.microsoft.com/office/drawing/2014/main" id="{CAF756DC-6FAA-4B89-B642-75635173F72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2pPr>
      <a:lvl3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3pPr>
      <a:lvl4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4pPr>
      <a:lvl5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5pPr>
      <a:lvl6pPr marL="457200" algn="l" rtl="0" fontAlgn="base">
        <a:lnSpc>
          <a:spcPct val="90000"/>
        </a:lnSpc>
        <a:spcBef>
          <a:spcPct val="0"/>
        </a:spcBef>
        <a:spcAft>
          <a:spcPct val="0"/>
        </a:spcAft>
        <a:defRPr sz="4400">
          <a:solidFill>
            <a:schemeClr val="tx1"/>
          </a:solidFill>
          <a:latin typeface="Gill Sans MT" panose="020B0502020104020203" pitchFamily="34" charset="0"/>
        </a:defRPr>
      </a:lvl6pPr>
      <a:lvl7pPr marL="914400" algn="l" rtl="0" fontAlgn="base">
        <a:lnSpc>
          <a:spcPct val="90000"/>
        </a:lnSpc>
        <a:spcBef>
          <a:spcPct val="0"/>
        </a:spcBef>
        <a:spcAft>
          <a:spcPct val="0"/>
        </a:spcAft>
        <a:defRPr sz="4400">
          <a:solidFill>
            <a:schemeClr val="tx1"/>
          </a:solidFill>
          <a:latin typeface="Gill Sans MT" panose="020B0502020104020203" pitchFamily="34" charset="0"/>
        </a:defRPr>
      </a:lvl7pPr>
      <a:lvl8pPr marL="1371600" algn="l" rtl="0" fontAlgn="base">
        <a:lnSpc>
          <a:spcPct val="90000"/>
        </a:lnSpc>
        <a:spcBef>
          <a:spcPct val="0"/>
        </a:spcBef>
        <a:spcAft>
          <a:spcPct val="0"/>
        </a:spcAft>
        <a:defRPr sz="4400">
          <a:solidFill>
            <a:schemeClr val="tx1"/>
          </a:solidFill>
          <a:latin typeface="Gill Sans MT" panose="020B0502020104020203" pitchFamily="34" charset="0"/>
        </a:defRPr>
      </a:lvl8pPr>
      <a:lvl9pPr marL="1828800" algn="l" rtl="0" fontAlgn="base">
        <a:lnSpc>
          <a:spcPct val="90000"/>
        </a:lnSpc>
        <a:spcBef>
          <a:spcPct val="0"/>
        </a:spcBef>
        <a:spcAft>
          <a:spcPct val="0"/>
        </a:spcAft>
        <a:defRPr sz="4400">
          <a:solidFill>
            <a:schemeClr val="tx1"/>
          </a:solidFill>
          <a:latin typeface="Gill Sans MT" panose="020B0502020104020203"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Platshållare för rubrik 1">
            <a:extLst>
              <a:ext uri="{FF2B5EF4-FFF2-40B4-BE49-F238E27FC236}">
                <a16:creationId xmlns:a16="http://schemas.microsoft.com/office/drawing/2014/main" id="{0B6EF435-8DCE-41D5-8173-7710EB3423EE}"/>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sv-SE"/>
              <a:t>Klicka här för att ändra mall för rubrikformat</a:t>
            </a:r>
          </a:p>
        </p:txBody>
      </p:sp>
      <p:sp>
        <p:nvSpPr>
          <p:cNvPr id="4099" name="Platshållare för text 2">
            <a:extLst>
              <a:ext uri="{FF2B5EF4-FFF2-40B4-BE49-F238E27FC236}">
                <a16:creationId xmlns:a16="http://schemas.microsoft.com/office/drawing/2014/main" id="{6B7D1C81-5AF4-4EFB-9AF7-A77511787AF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a:t>Klicka här för att ändra format på bakgrundstexten</a:t>
            </a:r>
          </a:p>
          <a:p>
            <a:pPr lvl="1"/>
            <a:r>
              <a:rPr lang="sv-SE" altLang="sv-SE"/>
              <a:t>Nivå två</a:t>
            </a:r>
          </a:p>
          <a:p>
            <a:pPr lvl="2"/>
            <a:r>
              <a:rPr lang="sv-SE" altLang="sv-SE"/>
              <a:t>Nivå tre</a:t>
            </a:r>
          </a:p>
          <a:p>
            <a:pPr lvl="3"/>
            <a:r>
              <a:rPr lang="sv-SE" altLang="sv-SE"/>
              <a:t>Nivå fyra</a:t>
            </a:r>
          </a:p>
          <a:p>
            <a:pPr lvl="4"/>
            <a:r>
              <a:rPr lang="sv-SE" altLang="sv-SE"/>
              <a:t>Nivå fem</a:t>
            </a:r>
          </a:p>
        </p:txBody>
      </p:sp>
      <p:sp>
        <p:nvSpPr>
          <p:cNvPr id="4" name="Platshållare för datum 3">
            <a:extLst>
              <a:ext uri="{FF2B5EF4-FFF2-40B4-BE49-F238E27FC236}">
                <a16:creationId xmlns:a16="http://schemas.microsoft.com/office/drawing/2014/main" id="{C8183FD8-A03D-420B-BBA8-E6BFCB8906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7822FF4D-2BF6-42F6-940F-F14E3FF92C97}"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D4EDB9F7-B24B-4951-A523-18609CE8C1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sv-SE"/>
          </a:p>
        </p:txBody>
      </p:sp>
      <p:sp>
        <p:nvSpPr>
          <p:cNvPr id="6" name="Platshållare för bildnummer 5">
            <a:extLst>
              <a:ext uri="{FF2B5EF4-FFF2-40B4-BE49-F238E27FC236}">
                <a16:creationId xmlns:a16="http://schemas.microsoft.com/office/drawing/2014/main" id="{E851F1A9-5D27-41F6-BE97-3AA23468E2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6794B8F7-4763-42CA-A89E-B21D0228EE72}" type="slidenum">
              <a:rPr lang="sv-SE"/>
              <a:pPr>
                <a:defRPr/>
              </a:pPr>
              <a:t>‹#›</a:t>
            </a:fld>
            <a:endParaRPr lang="sv-SE"/>
          </a:p>
        </p:txBody>
      </p:sp>
      <p:pic>
        <p:nvPicPr>
          <p:cNvPr id="4103" name="Bildobjekt 7">
            <a:extLst>
              <a:ext uri="{FF2B5EF4-FFF2-40B4-BE49-F238E27FC236}">
                <a16:creationId xmlns:a16="http://schemas.microsoft.com/office/drawing/2014/main" id="{9F7D5549-CCBF-4B11-81AE-44E530E769F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2pPr>
      <a:lvl3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3pPr>
      <a:lvl4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4pPr>
      <a:lvl5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5pPr>
      <a:lvl6pPr marL="457200" algn="l" rtl="0" fontAlgn="base">
        <a:lnSpc>
          <a:spcPct val="90000"/>
        </a:lnSpc>
        <a:spcBef>
          <a:spcPct val="0"/>
        </a:spcBef>
        <a:spcAft>
          <a:spcPct val="0"/>
        </a:spcAft>
        <a:defRPr sz="4400">
          <a:solidFill>
            <a:schemeClr val="tx1"/>
          </a:solidFill>
          <a:latin typeface="Gill Sans MT" panose="020B0502020104020203" pitchFamily="34" charset="0"/>
        </a:defRPr>
      </a:lvl6pPr>
      <a:lvl7pPr marL="914400" algn="l" rtl="0" fontAlgn="base">
        <a:lnSpc>
          <a:spcPct val="90000"/>
        </a:lnSpc>
        <a:spcBef>
          <a:spcPct val="0"/>
        </a:spcBef>
        <a:spcAft>
          <a:spcPct val="0"/>
        </a:spcAft>
        <a:defRPr sz="4400">
          <a:solidFill>
            <a:schemeClr val="tx1"/>
          </a:solidFill>
          <a:latin typeface="Gill Sans MT" panose="020B0502020104020203" pitchFamily="34" charset="0"/>
        </a:defRPr>
      </a:lvl7pPr>
      <a:lvl8pPr marL="1371600" algn="l" rtl="0" fontAlgn="base">
        <a:lnSpc>
          <a:spcPct val="90000"/>
        </a:lnSpc>
        <a:spcBef>
          <a:spcPct val="0"/>
        </a:spcBef>
        <a:spcAft>
          <a:spcPct val="0"/>
        </a:spcAft>
        <a:defRPr sz="4400">
          <a:solidFill>
            <a:schemeClr val="tx1"/>
          </a:solidFill>
          <a:latin typeface="Gill Sans MT" panose="020B0502020104020203" pitchFamily="34" charset="0"/>
        </a:defRPr>
      </a:lvl8pPr>
      <a:lvl9pPr marL="1828800" algn="l" rtl="0" fontAlgn="base">
        <a:lnSpc>
          <a:spcPct val="90000"/>
        </a:lnSpc>
        <a:spcBef>
          <a:spcPct val="0"/>
        </a:spcBef>
        <a:spcAft>
          <a:spcPct val="0"/>
        </a:spcAft>
        <a:defRPr sz="4400">
          <a:solidFill>
            <a:schemeClr val="tx1"/>
          </a:solidFill>
          <a:latin typeface="Gill Sans MT" panose="020B0502020104020203"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Platshållare för rubrik 1">
            <a:extLst>
              <a:ext uri="{FF2B5EF4-FFF2-40B4-BE49-F238E27FC236}">
                <a16:creationId xmlns:a16="http://schemas.microsoft.com/office/drawing/2014/main" id="{7CFF76A5-528D-4F9E-9512-BC5746AA59FB}"/>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sv-SE"/>
              <a:t>Klicka här för att ändra mall för rubrikformat</a:t>
            </a:r>
          </a:p>
        </p:txBody>
      </p:sp>
      <p:sp>
        <p:nvSpPr>
          <p:cNvPr id="5123" name="Platshållare för text 2">
            <a:extLst>
              <a:ext uri="{FF2B5EF4-FFF2-40B4-BE49-F238E27FC236}">
                <a16:creationId xmlns:a16="http://schemas.microsoft.com/office/drawing/2014/main" id="{C1D09C4C-2677-4E83-B480-9291B9C96D8C}"/>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a:t>Klicka här för att ändra format på bakgrundstexten</a:t>
            </a:r>
          </a:p>
          <a:p>
            <a:pPr lvl="1"/>
            <a:r>
              <a:rPr lang="sv-SE" altLang="sv-SE"/>
              <a:t>Nivå två</a:t>
            </a:r>
          </a:p>
          <a:p>
            <a:pPr lvl="2"/>
            <a:r>
              <a:rPr lang="sv-SE" altLang="sv-SE"/>
              <a:t>Nivå tre</a:t>
            </a:r>
          </a:p>
          <a:p>
            <a:pPr lvl="3"/>
            <a:r>
              <a:rPr lang="sv-SE" altLang="sv-SE"/>
              <a:t>Nivå fyra</a:t>
            </a:r>
          </a:p>
          <a:p>
            <a:pPr lvl="4"/>
            <a:r>
              <a:rPr lang="sv-SE" altLang="sv-SE"/>
              <a:t>Nivå fem</a:t>
            </a:r>
          </a:p>
        </p:txBody>
      </p:sp>
      <p:sp>
        <p:nvSpPr>
          <p:cNvPr id="4" name="Platshållare för datum 3">
            <a:extLst>
              <a:ext uri="{FF2B5EF4-FFF2-40B4-BE49-F238E27FC236}">
                <a16:creationId xmlns:a16="http://schemas.microsoft.com/office/drawing/2014/main" id="{E8C42CB8-ADC3-4A0F-8873-BCDD955452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DB9E3C9E-6085-405E-A4EA-EC7FE604F06A}"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E993DBC4-7A48-49DC-880F-EA8DF4C350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sv-SE"/>
          </a:p>
        </p:txBody>
      </p:sp>
      <p:sp>
        <p:nvSpPr>
          <p:cNvPr id="6" name="Platshållare för bildnummer 5">
            <a:extLst>
              <a:ext uri="{FF2B5EF4-FFF2-40B4-BE49-F238E27FC236}">
                <a16:creationId xmlns:a16="http://schemas.microsoft.com/office/drawing/2014/main" id="{3B891E9D-FFA4-4442-8175-1273AC039A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DBBA6766-6D98-430A-8DF8-29D5D1770CDD}" type="slidenum">
              <a:rPr lang="sv-SE"/>
              <a:pPr>
                <a:defRPr/>
              </a:pPr>
              <a:t>‹#›</a:t>
            </a:fld>
            <a:endParaRPr lang="sv-SE"/>
          </a:p>
        </p:txBody>
      </p:sp>
      <p:pic>
        <p:nvPicPr>
          <p:cNvPr id="5127" name="Bildobjekt 7">
            <a:extLst>
              <a:ext uri="{FF2B5EF4-FFF2-40B4-BE49-F238E27FC236}">
                <a16:creationId xmlns:a16="http://schemas.microsoft.com/office/drawing/2014/main" id="{D67E96CB-603A-474B-9D3E-AE2203D3481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2pPr>
      <a:lvl3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3pPr>
      <a:lvl4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4pPr>
      <a:lvl5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5pPr>
      <a:lvl6pPr marL="457200" algn="l" rtl="0" fontAlgn="base">
        <a:lnSpc>
          <a:spcPct val="90000"/>
        </a:lnSpc>
        <a:spcBef>
          <a:spcPct val="0"/>
        </a:spcBef>
        <a:spcAft>
          <a:spcPct val="0"/>
        </a:spcAft>
        <a:defRPr sz="4400">
          <a:solidFill>
            <a:schemeClr val="tx1"/>
          </a:solidFill>
          <a:latin typeface="Gill Sans MT" panose="020B0502020104020203" pitchFamily="34" charset="0"/>
        </a:defRPr>
      </a:lvl6pPr>
      <a:lvl7pPr marL="914400" algn="l" rtl="0" fontAlgn="base">
        <a:lnSpc>
          <a:spcPct val="90000"/>
        </a:lnSpc>
        <a:spcBef>
          <a:spcPct val="0"/>
        </a:spcBef>
        <a:spcAft>
          <a:spcPct val="0"/>
        </a:spcAft>
        <a:defRPr sz="4400">
          <a:solidFill>
            <a:schemeClr val="tx1"/>
          </a:solidFill>
          <a:latin typeface="Gill Sans MT" panose="020B0502020104020203" pitchFamily="34" charset="0"/>
        </a:defRPr>
      </a:lvl7pPr>
      <a:lvl8pPr marL="1371600" algn="l" rtl="0" fontAlgn="base">
        <a:lnSpc>
          <a:spcPct val="90000"/>
        </a:lnSpc>
        <a:spcBef>
          <a:spcPct val="0"/>
        </a:spcBef>
        <a:spcAft>
          <a:spcPct val="0"/>
        </a:spcAft>
        <a:defRPr sz="4400">
          <a:solidFill>
            <a:schemeClr val="tx1"/>
          </a:solidFill>
          <a:latin typeface="Gill Sans MT" panose="020B0502020104020203" pitchFamily="34" charset="0"/>
        </a:defRPr>
      </a:lvl8pPr>
      <a:lvl9pPr marL="1828800" algn="l" rtl="0" fontAlgn="base">
        <a:lnSpc>
          <a:spcPct val="90000"/>
        </a:lnSpc>
        <a:spcBef>
          <a:spcPct val="0"/>
        </a:spcBef>
        <a:spcAft>
          <a:spcPct val="0"/>
        </a:spcAft>
        <a:defRPr sz="4400">
          <a:solidFill>
            <a:schemeClr val="tx1"/>
          </a:solidFill>
          <a:latin typeface="Gill Sans MT" panose="020B0502020104020203"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Platshållare för rubrik 1">
            <a:extLst>
              <a:ext uri="{FF2B5EF4-FFF2-40B4-BE49-F238E27FC236}">
                <a16:creationId xmlns:a16="http://schemas.microsoft.com/office/drawing/2014/main" id="{49CEFAC6-C181-4A03-BD84-012D91EE6BD2}"/>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sv-SE"/>
              <a:t>Klicka här för att ändra mall för rubrikformat</a:t>
            </a:r>
          </a:p>
        </p:txBody>
      </p:sp>
      <p:sp>
        <p:nvSpPr>
          <p:cNvPr id="6147" name="Platshållare för text 2">
            <a:extLst>
              <a:ext uri="{FF2B5EF4-FFF2-40B4-BE49-F238E27FC236}">
                <a16:creationId xmlns:a16="http://schemas.microsoft.com/office/drawing/2014/main" id="{DC3D2116-0235-4672-B6FF-37B96B758CF8}"/>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a:t>Klicka här för att ändra format på bakgrundstexten</a:t>
            </a:r>
          </a:p>
          <a:p>
            <a:pPr lvl="1"/>
            <a:r>
              <a:rPr lang="sv-SE" altLang="sv-SE"/>
              <a:t>Nivå två</a:t>
            </a:r>
          </a:p>
          <a:p>
            <a:pPr lvl="2"/>
            <a:r>
              <a:rPr lang="sv-SE" altLang="sv-SE"/>
              <a:t>Nivå tre</a:t>
            </a:r>
          </a:p>
          <a:p>
            <a:pPr lvl="3"/>
            <a:r>
              <a:rPr lang="sv-SE" altLang="sv-SE"/>
              <a:t>Nivå fyra</a:t>
            </a:r>
          </a:p>
          <a:p>
            <a:pPr lvl="4"/>
            <a:r>
              <a:rPr lang="sv-SE" altLang="sv-SE"/>
              <a:t>Nivå fem</a:t>
            </a:r>
          </a:p>
        </p:txBody>
      </p:sp>
      <p:sp>
        <p:nvSpPr>
          <p:cNvPr id="4" name="Platshållare för datum 3">
            <a:extLst>
              <a:ext uri="{FF2B5EF4-FFF2-40B4-BE49-F238E27FC236}">
                <a16:creationId xmlns:a16="http://schemas.microsoft.com/office/drawing/2014/main" id="{A25B851A-5159-40A2-9D0F-8C249D320A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1AD3390C-A6C9-4B98-9D42-C856650F5AE4}"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25F80F25-ED9B-4E40-B1A2-26BFD77675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sv-SE"/>
          </a:p>
        </p:txBody>
      </p:sp>
      <p:sp>
        <p:nvSpPr>
          <p:cNvPr id="6" name="Platshållare för bildnummer 5">
            <a:extLst>
              <a:ext uri="{FF2B5EF4-FFF2-40B4-BE49-F238E27FC236}">
                <a16:creationId xmlns:a16="http://schemas.microsoft.com/office/drawing/2014/main" id="{064878D4-C74D-4610-85DC-0BF0F41151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60A1D3B8-1F76-4C76-9DDF-B295CA464F3B}" type="slidenum">
              <a:rPr lang="sv-SE"/>
              <a:pPr>
                <a:defRPr/>
              </a:pPr>
              <a:t>‹#›</a:t>
            </a:fld>
            <a:endParaRPr lang="sv-SE"/>
          </a:p>
        </p:txBody>
      </p:sp>
      <p:pic>
        <p:nvPicPr>
          <p:cNvPr id="6151" name="Bildobjekt 7">
            <a:extLst>
              <a:ext uri="{FF2B5EF4-FFF2-40B4-BE49-F238E27FC236}">
                <a16:creationId xmlns:a16="http://schemas.microsoft.com/office/drawing/2014/main" id="{22734017-3BD5-4765-B59A-ADB48247A94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2pPr>
      <a:lvl3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3pPr>
      <a:lvl4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4pPr>
      <a:lvl5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5pPr>
      <a:lvl6pPr marL="457200" algn="l" rtl="0" fontAlgn="base">
        <a:lnSpc>
          <a:spcPct val="90000"/>
        </a:lnSpc>
        <a:spcBef>
          <a:spcPct val="0"/>
        </a:spcBef>
        <a:spcAft>
          <a:spcPct val="0"/>
        </a:spcAft>
        <a:defRPr sz="4400">
          <a:solidFill>
            <a:schemeClr val="tx1"/>
          </a:solidFill>
          <a:latin typeface="Gill Sans MT" panose="020B0502020104020203" pitchFamily="34" charset="0"/>
        </a:defRPr>
      </a:lvl6pPr>
      <a:lvl7pPr marL="914400" algn="l" rtl="0" fontAlgn="base">
        <a:lnSpc>
          <a:spcPct val="90000"/>
        </a:lnSpc>
        <a:spcBef>
          <a:spcPct val="0"/>
        </a:spcBef>
        <a:spcAft>
          <a:spcPct val="0"/>
        </a:spcAft>
        <a:defRPr sz="4400">
          <a:solidFill>
            <a:schemeClr val="tx1"/>
          </a:solidFill>
          <a:latin typeface="Gill Sans MT" panose="020B0502020104020203" pitchFamily="34" charset="0"/>
        </a:defRPr>
      </a:lvl7pPr>
      <a:lvl8pPr marL="1371600" algn="l" rtl="0" fontAlgn="base">
        <a:lnSpc>
          <a:spcPct val="90000"/>
        </a:lnSpc>
        <a:spcBef>
          <a:spcPct val="0"/>
        </a:spcBef>
        <a:spcAft>
          <a:spcPct val="0"/>
        </a:spcAft>
        <a:defRPr sz="4400">
          <a:solidFill>
            <a:schemeClr val="tx1"/>
          </a:solidFill>
          <a:latin typeface="Gill Sans MT" panose="020B0502020104020203" pitchFamily="34" charset="0"/>
        </a:defRPr>
      </a:lvl8pPr>
      <a:lvl9pPr marL="1828800" algn="l" rtl="0" fontAlgn="base">
        <a:lnSpc>
          <a:spcPct val="90000"/>
        </a:lnSpc>
        <a:spcBef>
          <a:spcPct val="0"/>
        </a:spcBef>
        <a:spcAft>
          <a:spcPct val="0"/>
        </a:spcAft>
        <a:defRPr sz="4400">
          <a:solidFill>
            <a:schemeClr val="tx1"/>
          </a:solidFill>
          <a:latin typeface="Gill Sans MT" panose="020B0502020104020203"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Platshållare för rubrik 1">
            <a:extLst>
              <a:ext uri="{FF2B5EF4-FFF2-40B4-BE49-F238E27FC236}">
                <a16:creationId xmlns:a16="http://schemas.microsoft.com/office/drawing/2014/main" id="{E4C93199-F752-4879-98D3-9D20F69DC8E2}"/>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sv-SE"/>
              <a:t>Klicka här för att ändra mall för rubrikformat</a:t>
            </a:r>
          </a:p>
        </p:txBody>
      </p:sp>
      <p:sp>
        <p:nvSpPr>
          <p:cNvPr id="7171" name="Platshållare för text 2">
            <a:extLst>
              <a:ext uri="{FF2B5EF4-FFF2-40B4-BE49-F238E27FC236}">
                <a16:creationId xmlns:a16="http://schemas.microsoft.com/office/drawing/2014/main" id="{FEAE0437-4326-41D3-99C2-385A88BEAA0B}"/>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a:t>Klicka här för att ändra format på bakgrundstexten</a:t>
            </a:r>
          </a:p>
          <a:p>
            <a:pPr lvl="1"/>
            <a:r>
              <a:rPr lang="sv-SE" altLang="sv-SE"/>
              <a:t>Nivå två</a:t>
            </a:r>
          </a:p>
          <a:p>
            <a:pPr lvl="2"/>
            <a:r>
              <a:rPr lang="sv-SE" altLang="sv-SE"/>
              <a:t>Nivå tre</a:t>
            </a:r>
          </a:p>
          <a:p>
            <a:pPr lvl="3"/>
            <a:r>
              <a:rPr lang="sv-SE" altLang="sv-SE"/>
              <a:t>Nivå fyra</a:t>
            </a:r>
          </a:p>
          <a:p>
            <a:pPr lvl="4"/>
            <a:r>
              <a:rPr lang="sv-SE" altLang="sv-SE"/>
              <a:t>Nivå fem</a:t>
            </a:r>
          </a:p>
        </p:txBody>
      </p:sp>
      <p:sp>
        <p:nvSpPr>
          <p:cNvPr id="4" name="Platshållare för datum 3">
            <a:extLst>
              <a:ext uri="{FF2B5EF4-FFF2-40B4-BE49-F238E27FC236}">
                <a16:creationId xmlns:a16="http://schemas.microsoft.com/office/drawing/2014/main" id="{FAE43300-76C7-42AC-8075-7365CEA622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875F5A4F-A925-4A3C-B3F8-A731B03E22CF}"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C1121476-2255-4DA9-BC42-EEF1344DEE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sv-SE"/>
          </a:p>
        </p:txBody>
      </p:sp>
      <p:sp>
        <p:nvSpPr>
          <p:cNvPr id="6" name="Platshållare för bildnummer 5">
            <a:extLst>
              <a:ext uri="{FF2B5EF4-FFF2-40B4-BE49-F238E27FC236}">
                <a16:creationId xmlns:a16="http://schemas.microsoft.com/office/drawing/2014/main" id="{CCB4049E-B1EA-449A-8642-7A5DF5CF28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F1A0871D-B2E8-4E8F-BEDB-439AA5F9C046}" type="slidenum">
              <a:rPr lang="sv-SE"/>
              <a:pPr>
                <a:defRPr/>
              </a:pPr>
              <a:t>‹#›</a:t>
            </a:fld>
            <a:endParaRPr lang="sv-SE"/>
          </a:p>
        </p:txBody>
      </p:sp>
      <p:pic>
        <p:nvPicPr>
          <p:cNvPr id="7175" name="Bildobjekt 7">
            <a:extLst>
              <a:ext uri="{FF2B5EF4-FFF2-40B4-BE49-F238E27FC236}">
                <a16:creationId xmlns:a16="http://schemas.microsoft.com/office/drawing/2014/main" id="{25901B07-CA77-4E34-9BFE-1B1888D985E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2pPr>
      <a:lvl3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3pPr>
      <a:lvl4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4pPr>
      <a:lvl5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5pPr>
      <a:lvl6pPr marL="457200" algn="l" rtl="0" fontAlgn="base">
        <a:lnSpc>
          <a:spcPct val="90000"/>
        </a:lnSpc>
        <a:spcBef>
          <a:spcPct val="0"/>
        </a:spcBef>
        <a:spcAft>
          <a:spcPct val="0"/>
        </a:spcAft>
        <a:defRPr sz="4400">
          <a:solidFill>
            <a:schemeClr val="tx1"/>
          </a:solidFill>
          <a:latin typeface="Gill Sans MT" panose="020B0502020104020203" pitchFamily="34" charset="0"/>
        </a:defRPr>
      </a:lvl6pPr>
      <a:lvl7pPr marL="914400" algn="l" rtl="0" fontAlgn="base">
        <a:lnSpc>
          <a:spcPct val="90000"/>
        </a:lnSpc>
        <a:spcBef>
          <a:spcPct val="0"/>
        </a:spcBef>
        <a:spcAft>
          <a:spcPct val="0"/>
        </a:spcAft>
        <a:defRPr sz="4400">
          <a:solidFill>
            <a:schemeClr val="tx1"/>
          </a:solidFill>
          <a:latin typeface="Gill Sans MT" panose="020B0502020104020203" pitchFamily="34" charset="0"/>
        </a:defRPr>
      </a:lvl7pPr>
      <a:lvl8pPr marL="1371600" algn="l" rtl="0" fontAlgn="base">
        <a:lnSpc>
          <a:spcPct val="90000"/>
        </a:lnSpc>
        <a:spcBef>
          <a:spcPct val="0"/>
        </a:spcBef>
        <a:spcAft>
          <a:spcPct val="0"/>
        </a:spcAft>
        <a:defRPr sz="4400">
          <a:solidFill>
            <a:schemeClr val="tx1"/>
          </a:solidFill>
          <a:latin typeface="Gill Sans MT" panose="020B0502020104020203" pitchFamily="34" charset="0"/>
        </a:defRPr>
      </a:lvl8pPr>
      <a:lvl9pPr marL="1828800" algn="l" rtl="0" fontAlgn="base">
        <a:lnSpc>
          <a:spcPct val="90000"/>
        </a:lnSpc>
        <a:spcBef>
          <a:spcPct val="0"/>
        </a:spcBef>
        <a:spcAft>
          <a:spcPct val="0"/>
        </a:spcAft>
        <a:defRPr sz="4400">
          <a:solidFill>
            <a:schemeClr val="tx1"/>
          </a:solidFill>
          <a:latin typeface="Gill Sans MT" panose="020B0502020104020203"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4" name="Platshållare för rubrik 1">
            <a:extLst>
              <a:ext uri="{FF2B5EF4-FFF2-40B4-BE49-F238E27FC236}">
                <a16:creationId xmlns:a16="http://schemas.microsoft.com/office/drawing/2014/main" id="{29CA00A3-F320-4302-8F87-95B1DB97B87B}"/>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sv-SE"/>
              <a:t>Klicka här för att ändra mall för rubrikformat</a:t>
            </a:r>
          </a:p>
        </p:txBody>
      </p:sp>
      <p:sp>
        <p:nvSpPr>
          <p:cNvPr id="8195" name="Platshållare för text 2">
            <a:extLst>
              <a:ext uri="{FF2B5EF4-FFF2-40B4-BE49-F238E27FC236}">
                <a16:creationId xmlns:a16="http://schemas.microsoft.com/office/drawing/2014/main" id="{A853CE84-0A30-48BE-B147-296DC1D7DA5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a:t>Klicka här för att ändra format på bakgrundstexten</a:t>
            </a:r>
          </a:p>
          <a:p>
            <a:pPr lvl="1"/>
            <a:r>
              <a:rPr lang="sv-SE" altLang="sv-SE"/>
              <a:t>Nivå två</a:t>
            </a:r>
          </a:p>
          <a:p>
            <a:pPr lvl="2"/>
            <a:r>
              <a:rPr lang="sv-SE" altLang="sv-SE"/>
              <a:t>Nivå tre</a:t>
            </a:r>
          </a:p>
          <a:p>
            <a:pPr lvl="3"/>
            <a:r>
              <a:rPr lang="sv-SE" altLang="sv-SE"/>
              <a:t>Nivå fyra</a:t>
            </a:r>
          </a:p>
          <a:p>
            <a:pPr lvl="4"/>
            <a:r>
              <a:rPr lang="sv-SE" altLang="sv-SE"/>
              <a:t>Nivå fem</a:t>
            </a:r>
          </a:p>
        </p:txBody>
      </p:sp>
      <p:sp>
        <p:nvSpPr>
          <p:cNvPr id="4" name="Platshållare för datum 3">
            <a:extLst>
              <a:ext uri="{FF2B5EF4-FFF2-40B4-BE49-F238E27FC236}">
                <a16:creationId xmlns:a16="http://schemas.microsoft.com/office/drawing/2014/main" id="{81826D41-DA5C-4626-8B66-F38B64850D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98919086-7B55-448B-A7D5-42DFE512C110}"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FB539A21-009D-41EF-8F08-77A254BEEC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sv-SE"/>
          </a:p>
        </p:txBody>
      </p:sp>
      <p:sp>
        <p:nvSpPr>
          <p:cNvPr id="6" name="Platshållare för bildnummer 5">
            <a:extLst>
              <a:ext uri="{FF2B5EF4-FFF2-40B4-BE49-F238E27FC236}">
                <a16:creationId xmlns:a16="http://schemas.microsoft.com/office/drawing/2014/main" id="{ABE19A03-B12F-4325-8D1C-D457D80E01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FF230EB4-35CB-4381-B447-F0DA7247803C}" type="slidenum">
              <a:rPr lang="sv-SE"/>
              <a:pPr>
                <a:defRPr/>
              </a:pPr>
              <a:t>‹#›</a:t>
            </a:fld>
            <a:endParaRPr lang="sv-SE"/>
          </a:p>
        </p:txBody>
      </p:sp>
      <p:pic>
        <p:nvPicPr>
          <p:cNvPr id="8199" name="Bildobjekt 7">
            <a:extLst>
              <a:ext uri="{FF2B5EF4-FFF2-40B4-BE49-F238E27FC236}">
                <a16:creationId xmlns:a16="http://schemas.microsoft.com/office/drawing/2014/main" id="{B8BCF909-869A-4E43-9F31-AD224BCAD7E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2pPr>
      <a:lvl3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3pPr>
      <a:lvl4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4pPr>
      <a:lvl5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5pPr>
      <a:lvl6pPr marL="457200" algn="l" rtl="0" fontAlgn="base">
        <a:lnSpc>
          <a:spcPct val="90000"/>
        </a:lnSpc>
        <a:spcBef>
          <a:spcPct val="0"/>
        </a:spcBef>
        <a:spcAft>
          <a:spcPct val="0"/>
        </a:spcAft>
        <a:defRPr sz="4400">
          <a:solidFill>
            <a:schemeClr val="tx1"/>
          </a:solidFill>
          <a:latin typeface="Gill Sans MT" panose="020B0502020104020203" pitchFamily="34" charset="0"/>
        </a:defRPr>
      </a:lvl6pPr>
      <a:lvl7pPr marL="914400" algn="l" rtl="0" fontAlgn="base">
        <a:lnSpc>
          <a:spcPct val="90000"/>
        </a:lnSpc>
        <a:spcBef>
          <a:spcPct val="0"/>
        </a:spcBef>
        <a:spcAft>
          <a:spcPct val="0"/>
        </a:spcAft>
        <a:defRPr sz="4400">
          <a:solidFill>
            <a:schemeClr val="tx1"/>
          </a:solidFill>
          <a:latin typeface="Gill Sans MT" panose="020B0502020104020203" pitchFamily="34" charset="0"/>
        </a:defRPr>
      </a:lvl7pPr>
      <a:lvl8pPr marL="1371600" algn="l" rtl="0" fontAlgn="base">
        <a:lnSpc>
          <a:spcPct val="90000"/>
        </a:lnSpc>
        <a:spcBef>
          <a:spcPct val="0"/>
        </a:spcBef>
        <a:spcAft>
          <a:spcPct val="0"/>
        </a:spcAft>
        <a:defRPr sz="4400">
          <a:solidFill>
            <a:schemeClr val="tx1"/>
          </a:solidFill>
          <a:latin typeface="Gill Sans MT" panose="020B0502020104020203" pitchFamily="34" charset="0"/>
        </a:defRPr>
      </a:lvl8pPr>
      <a:lvl9pPr marL="1828800" algn="l" rtl="0" fontAlgn="base">
        <a:lnSpc>
          <a:spcPct val="90000"/>
        </a:lnSpc>
        <a:spcBef>
          <a:spcPct val="0"/>
        </a:spcBef>
        <a:spcAft>
          <a:spcPct val="0"/>
        </a:spcAft>
        <a:defRPr sz="4400">
          <a:solidFill>
            <a:schemeClr val="tx1"/>
          </a:solidFill>
          <a:latin typeface="Gill Sans MT" panose="020B0502020104020203"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8" name="Platshållare för rubrik 1">
            <a:extLst>
              <a:ext uri="{FF2B5EF4-FFF2-40B4-BE49-F238E27FC236}">
                <a16:creationId xmlns:a16="http://schemas.microsoft.com/office/drawing/2014/main" id="{272F82C5-51C6-4F68-A474-5131B1F2F251}"/>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sv-SE"/>
              <a:t>Klicka här för att ändra mall för rubrikformat</a:t>
            </a:r>
          </a:p>
        </p:txBody>
      </p:sp>
      <p:sp>
        <p:nvSpPr>
          <p:cNvPr id="9219" name="Platshållare för text 2">
            <a:extLst>
              <a:ext uri="{FF2B5EF4-FFF2-40B4-BE49-F238E27FC236}">
                <a16:creationId xmlns:a16="http://schemas.microsoft.com/office/drawing/2014/main" id="{1BE10CA1-5AC9-4E56-8173-4F72718000B9}"/>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a:t>Klicka här för att ändra format på bakgrundstexten</a:t>
            </a:r>
          </a:p>
          <a:p>
            <a:pPr lvl="1"/>
            <a:r>
              <a:rPr lang="sv-SE" altLang="sv-SE"/>
              <a:t>Nivå två</a:t>
            </a:r>
          </a:p>
          <a:p>
            <a:pPr lvl="2"/>
            <a:r>
              <a:rPr lang="sv-SE" altLang="sv-SE"/>
              <a:t>Nivå tre</a:t>
            </a:r>
          </a:p>
          <a:p>
            <a:pPr lvl="3"/>
            <a:r>
              <a:rPr lang="sv-SE" altLang="sv-SE"/>
              <a:t>Nivå fyra</a:t>
            </a:r>
          </a:p>
          <a:p>
            <a:pPr lvl="4"/>
            <a:r>
              <a:rPr lang="sv-SE" altLang="sv-SE"/>
              <a:t>Nivå fem</a:t>
            </a:r>
          </a:p>
        </p:txBody>
      </p:sp>
      <p:sp>
        <p:nvSpPr>
          <p:cNvPr id="4" name="Platshållare för datum 3">
            <a:extLst>
              <a:ext uri="{FF2B5EF4-FFF2-40B4-BE49-F238E27FC236}">
                <a16:creationId xmlns:a16="http://schemas.microsoft.com/office/drawing/2014/main" id="{E5E9FEF4-3431-4D9E-80FE-12AF751132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9C59135A-2841-433D-9F72-0C0337A0DFE6}" type="datetimeFigureOut">
              <a:rPr lang="sv-SE"/>
              <a:pPr>
                <a:defRPr/>
              </a:pPr>
              <a:t>2023-08-29</a:t>
            </a:fld>
            <a:endParaRPr lang="sv-SE"/>
          </a:p>
        </p:txBody>
      </p:sp>
      <p:sp>
        <p:nvSpPr>
          <p:cNvPr id="5" name="Platshållare för sidfot 4">
            <a:extLst>
              <a:ext uri="{FF2B5EF4-FFF2-40B4-BE49-F238E27FC236}">
                <a16:creationId xmlns:a16="http://schemas.microsoft.com/office/drawing/2014/main" id="{D9E8D19E-5FAF-48FF-831E-045318DD1E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sv-SE"/>
          </a:p>
        </p:txBody>
      </p:sp>
      <p:sp>
        <p:nvSpPr>
          <p:cNvPr id="6" name="Platshållare för bildnummer 5">
            <a:extLst>
              <a:ext uri="{FF2B5EF4-FFF2-40B4-BE49-F238E27FC236}">
                <a16:creationId xmlns:a16="http://schemas.microsoft.com/office/drawing/2014/main" id="{88CE2318-D6A3-4EB4-9126-4D99F353CA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A12B5DE2-5039-4970-99A5-E69B8A01BE39}" type="slidenum">
              <a:rPr lang="sv-SE"/>
              <a:pPr>
                <a:defRPr/>
              </a:pPr>
              <a:t>‹#›</a:t>
            </a:fld>
            <a:endParaRPr lang="sv-SE"/>
          </a:p>
        </p:txBody>
      </p:sp>
      <p:pic>
        <p:nvPicPr>
          <p:cNvPr id="9223" name="Bildobjekt 7">
            <a:extLst>
              <a:ext uri="{FF2B5EF4-FFF2-40B4-BE49-F238E27FC236}">
                <a16:creationId xmlns:a16="http://schemas.microsoft.com/office/drawing/2014/main" id="{4E1DE47F-FE61-434F-819D-2B0D7536B72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2pPr>
      <a:lvl3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3pPr>
      <a:lvl4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4pPr>
      <a:lvl5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5pPr>
      <a:lvl6pPr marL="457200" algn="l" rtl="0" fontAlgn="base">
        <a:lnSpc>
          <a:spcPct val="90000"/>
        </a:lnSpc>
        <a:spcBef>
          <a:spcPct val="0"/>
        </a:spcBef>
        <a:spcAft>
          <a:spcPct val="0"/>
        </a:spcAft>
        <a:defRPr sz="4400">
          <a:solidFill>
            <a:schemeClr val="tx1"/>
          </a:solidFill>
          <a:latin typeface="Gill Sans MT" panose="020B0502020104020203" pitchFamily="34" charset="0"/>
        </a:defRPr>
      </a:lvl6pPr>
      <a:lvl7pPr marL="914400" algn="l" rtl="0" fontAlgn="base">
        <a:lnSpc>
          <a:spcPct val="90000"/>
        </a:lnSpc>
        <a:spcBef>
          <a:spcPct val="0"/>
        </a:spcBef>
        <a:spcAft>
          <a:spcPct val="0"/>
        </a:spcAft>
        <a:defRPr sz="4400">
          <a:solidFill>
            <a:schemeClr val="tx1"/>
          </a:solidFill>
          <a:latin typeface="Gill Sans MT" panose="020B0502020104020203" pitchFamily="34" charset="0"/>
        </a:defRPr>
      </a:lvl7pPr>
      <a:lvl8pPr marL="1371600" algn="l" rtl="0" fontAlgn="base">
        <a:lnSpc>
          <a:spcPct val="90000"/>
        </a:lnSpc>
        <a:spcBef>
          <a:spcPct val="0"/>
        </a:spcBef>
        <a:spcAft>
          <a:spcPct val="0"/>
        </a:spcAft>
        <a:defRPr sz="4400">
          <a:solidFill>
            <a:schemeClr val="tx1"/>
          </a:solidFill>
          <a:latin typeface="Gill Sans MT" panose="020B0502020104020203" pitchFamily="34" charset="0"/>
        </a:defRPr>
      </a:lvl8pPr>
      <a:lvl9pPr marL="1828800" algn="l" rtl="0" fontAlgn="base">
        <a:lnSpc>
          <a:spcPct val="90000"/>
        </a:lnSpc>
        <a:spcBef>
          <a:spcPct val="0"/>
        </a:spcBef>
        <a:spcAft>
          <a:spcPct val="0"/>
        </a:spcAft>
        <a:defRPr sz="4400">
          <a:solidFill>
            <a:schemeClr val="tx1"/>
          </a:solidFill>
          <a:latin typeface="Gill Sans MT" panose="020B0502020104020203"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45.xml"/><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44.xml"/><Relationship Id="rId5" Type="http://schemas.openxmlformats.org/officeDocument/2006/relationships/image" Target="../media/image37.emf"/><Relationship Id="rId4" Type="http://schemas.openxmlformats.org/officeDocument/2006/relationships/image" Target="../media/image36.emf"/></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145.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47.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147.xml"/></Relationships>
</file>

<file path=ppt/slides/_rels/slide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48.xml"/></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145.xml"/><Relationship Id="rId4" Type="http://schemas.openxmlformats.org/officeDocument/2006/relationships/image" Target="../media/image44.jpeg"/></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145.xml"/></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4.xml"/><Relationship Id="rId1" Type="http://schemas.openxmlformats.org/officeDocument/2006/relationships/slideLayout" Target="../slideLayouts/slideLayout148.xml"/><Relationship Id="rId5" Type="http://schemas.openxmlformats.org/officeDocument/2006/relationships/hyperlink" Target="https://www.sveavindoffshore.se/bores-krona-1-2-3" TargetMode="External"/><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145.xml"/></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6.xml"/><Relationship Id="rId1" Type="http://schemas.openxmlformats.org/officeDocument/2006/relationships/slideLayout" Target="../slideLayouts/slideLayout145.xml"/></Relationships>
</file>

<file path=ppt/slides/_rels/slide22.xml.rels><?xml version="1.0" encoding="UTF-8" standalone="yes"?>
<Relationships xmlns="http://schemas.openxmlformats.org/package/2006/relationships"><Relationship Id="rId8" Type="http://schemas.openxmlformats.org/officeDocument/2006/relationships/hyperlink" Target="https://pixabay.com/en/exclamation-warning-alert-sign-40026/" TargetMode="External"/><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147.xml"/><Relationship Id="rId6" Type="http://schemas.openxmlformats.org/officeDocument/2006/relationships/hyperlink" Target="https://www.publicdomainpictures.net/se/view-image.php?image=278335&amp;picture=utropstecken" TargetMode="External"/><Relationship Id="rId5" Type="http://schemas.openxmlformats.org/officeDocument/2006/relationships/image" Target="../media/image51.jpg"/><Relationship Id="rId4" Type="http://schemas.openxmlformats.org/officeDocument/2006/relationships/hyperlink" Target="https://pixabay.com/en/check-mark-well-icon-internet-2180770/"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5.xml"/></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147.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45.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45.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145.xml"/></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151.xml"/></Relationships>
</file>

<file path=ppt/slides/_rels/slide9.xml.rels><?xml version="1.0" encoding="UTF-8" standalone="yes"?>
<Relationships xmlns="http://schemas.openxmlformats.org/package/2006/relationships"><Relationship Id="rId8" Type="http://schemas.openxmlformats.org/officeDocument/2006/relationships/hyperlink" Target="https://www.europan-europe.eu/en/session/europan-17/site/pitea-se" TargetMode="External"/><Relationship Id="rId3" Type="http://schemas.openxmlformats.org/officeDocument/2006/relationships/image" Target="../media/image27.png"/><Relationship Id="rId7" Type="http://schemas.openxmlformats.org/officeDocument/2006/relationships/hyperlink" Target="https://arkitektur.se/nyheter/utsikter-for-bottenviken/" TargetMode="External"/><Relationship Id="rId2" Type="http://schemas.openxmlformats.org/officeDocument/2006/relationships/notesSlide" Target="../notesSlides/notesSlide7.xml"/><Relationship Id="rId1" Type="http://schemas.openxmlformats.org/officeDocument/2006/relationships/slideLayout" Target="../slideLayouts/slideLayout14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87D77E2-97CE-EE00-49C2-384AEE8D8407}"/>
              </a:ext>
            </a:extLst>
          </p:cNvPr>
          <p:cNvSpPr>
            <a:spLocks noGrp="1"/>
          </p:cNvSpPr>
          <p:nvPr>
            <p:ph type="ctrTitle"/>
          </p:nvPr>
        </p:nvSpPr>
        <p:spPr/>
        <p:txBody>
          <a:bodyPr/>
          <a:lstStyle/>
          <a:p>
            <a:r>
              <a:rPr lang="sv-SE" dirty="0"/>
              <a:t>Kommunala pensionärsrådet</a:t>
            </a:r>
          </a:p>
        </p:txBody>
      </p:sp>
      <p:sp>
        <p:nvSpPr>
          <p:cNvPr id="3" name="Underrubrik 2">
            <a:extLst>
              <a:ext uri="{FF2B5EF4-FFF2-40B4-BE49-F238E27FC236}">
                <a16:creationId xmlns:a16="http://schemas.microsoft.com/office/drawing/2014/main" id="{81D2688E-6328-9847-8433-0C616F50F651}"/>
              </a:ext>
            </a:extLst>
          </p:cNvPr>
          <p:cNvSpPr>
            <a:spLocks noGrp="1"/>
          </p:cNvSpPr>
          <p:nvPr>
            <p:ph type="subTitle" idx="1"/>
          </p:nvPr>
        </p:nvSpPr>
        <p:spPr/>
        <p:txBody>
          <a:bodyPr/>
          <a:lstStyle/>
          <a:p>
            <a:r>
              <a:rPr lang="sv-SE" dirty="0"/>
              <a:t>Piteå</a:t>
            </a:r>
          </a:p>
          <a:p>
            <a:r>
              <a:rPr lang="sv-SE" dirty="0"/>
              <a:t>2023-08-29</a:t>
            </a:r>
          </a:p>
        </p:txBody>
      </p:sp>
    </p:spTree>
    <p:extLst>
      <p:ext uri="{BB962C8B-B14F-4D97-AF65-F5344CB8AC3E}">
        <p14:creationId xmlns:p14="http://schemas.microsoft.com/office/powerpoint/2010/main" val="29383716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54A086F-D4FF-1135-4C27-66B0BFAA701D}"/>
              </a:ext>
            </a:extLst>
          </p:cNvPr>
          <p:cNvSpPr>
            <a:spLocks noGrp="1"/>
          </p:cNvSpPr>
          <p:nvPr>
            <p:ph type="title"/>
          </p:nvPr>
        </p:nvSpPr>
        <p:spPr/>
        <p:txBody>
          <a:bodyPr/>
          <a:lstStyle/>
          <a:p>
            <a:r>
              <a:rPr lang="sv-SE" dirty="0"/>
              <a:t>Stadsutveckling Öster</a:t>
            </a:r>
          </a:p>
        </p:txBody>
      </p:sp>
      <p:pic>
        <p:nvPicPr>
          <p:cNvPr id="5" name="Platshållare för innehåll 4">
            <a:extLst>
              <a:ext uri="{FF2B5EF4-FFF2-40B4-BE49-F238E27FC236}">
                <a16:creationId xmlns:a16="http://schemas.microsoft.com/office/drawing/2014/main" id="{C0B07312-E00E-CDC4-67CE-58EF8271E406}"/>
              </a:ext>
            </a:extLst>
          </p:cNvPr>
          <p:cNvPicPr>
            <a:picLocks noGrp="1" noChangeAspect="1"/>
          </p:cNvPicPr>
          <p:nvPr>
            <p:ph idx="1"/>
          </p:nvPr>
        </p:nvPicPr>
        <p:blipFill>
          <a:blip r:embed="rId3"/>
          <a:stretch>
            <a:fillRect/>
          </a:stretch>
        </p:blipFill>
        <p:spPr>
          <a:xfrm>
            <a:off x="838200" y="1449286"/>
            <a:ext cx="8259008" cy="4351337"/>
          </a:xfrm>
        </p:spPr>
      </p:pic>
      <p:pic>
        <p:nvPicPr>
          <p:cNvPr id="3" name="Bildobjekt 2">
            <a:extLst>
              <a:ext uri="{FF2B5EF4-FFF2-40B4-BE49-F238E27FC236}">
                <a16:creationId xmlns:a16="http://schemas.microsoft.com/office/drawing/2014/main" id="{40567509-1ED9-7B3A-F465-1A550770120C}"/>
              </a:ext>
            </a:extLst>
          </p:cNvPr>
          <p:cNvPicPr>
            <a:picLocks noChangeAspect="1"/>
          </p:cNvPicPr>
          <p:nvPr/>
        </p:nvPicPr>
        <p:blipFill>
          <a:blip r:embed="rId4"/>
          <a:stretch>
            <a:fillRect/>
          </a:stretch>
        </p:blipFill>
        <p:spPr>
          <a:xfrm>
            <a:off x="7533664" y="740918"/>
            <a:ext cx="3820136" cy="2839429"/>
          </a:xfrm>
          <a:prstGeom prst="rect">
            <a:avLst/>
          </a:prstGeom>
        </p:spPr>
      </p:pic>
      <p:pic>
        <p:nvPicPr>
          <p:cNvPr id="4" name="Bildobjekt 3">
            <a:extLst>
              <a:ext uri="{FF2B5EF4-FFF2-40B4-BE49-F238E27FC236}">
                <a16:creationId xmlns:a16="http://schemas.microsoft.com/office/drawing/2014/main" id="{3D39EBF5-0D1F-A1DF-43C3-D31D7A860FCF}"/>
              </a:ext>
            </a:extLst>
          </p:cNvPr>
          <p:cNvPicPr>
            <a:picLocks noChangeAspect="1"/>
          </p:cNvPicPr>
          <p:nvPr/>
        </p:nvPicPr>
        <p:blipFill>
          <a:blip r:embed="rId5"/>
          <a:stretch>
            <a:fillRect/>
          </a:stretch>
        </p:blipFill>
        <p:spPr>
          <a:xfrm>
            <a:off x="8337754" y="3792597"/>
            <a:ext cx="2490019" cy="1795775"/>
          </a:xfrm>
          <a:prstGeom prst="rect">
            <a:avLst/>
          </a:prstGeom>
        </p:spPr>
      </p:pic>
      <p:sp>
        <p:nvSpPr>
          <p:cNvPr id="6" name="textruta 5">
            <a:extLst>
              <a:ext uri="{FF2B5EF4-FFF2-40B4-BE49-F238E27FC236}">
                <a16:creationId xmlns:a16="http://schemas.microsoft.com/office/drawing/2014/main" id="{98EEF5B5-5FF9-DC3E-EA17-EBB3592AF6EB}"/>
              </a:ext>
            </a:extLst>
          </p:cNvPr>
          <p:cNvSpPr txBox="1"/>
          <p:nvPr/>
        </p:nvSpPr>
        <p:spPr>
          <a:xfrm>
            <a:off x="336799" y="5120869"/>
            <a:ext cx="2369575" cy="369332"/>
          </a:xfrm>
          <a:prstGeom prst="rect">
            <a:avLst/>
          </a:prstGeom>
          <a:solidFill>
            <a:schemeClr val="bg1"/>
          </a:solidFill>
        </p:spPr>
        <p:txBody>
          <a:bodyPr wrap="square" rtlCol="0">
            <a:spAutoFit/>
          </a:bodyPr>
          <a:lstStyle/>
          <a:p>
            <a:r>
              <a:rPr lang="sv-SE" dirty="0"/>
              <a:t>Detaljplaner x 2</a:t>
            </a:r>
          </a:p>
        </p:txBody>
      </p:sp>
    </p:spTree>
    <p:extLst>
      <p:ext uri="{BB962C8B-B14F-4D97-AF65-F5344CB8AC3E}">
        <p14:creationId xmlns:p14="http://schemas.microsoft.com/office/powerpoint/2010/main" val="9796291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ubrik 1">
            <a:extLst>
              <a:ext uri="{FF2B5EF4-FFF2-40B4-BE49-F238E27FC236}">
                <a16:creationId xmlns:a16="http://schemas.microsoft.com/office/drawing/2014/main" id="{50DB4B0B-58B9-4082-B891-94F8BC513BA4}"/>
              </a:ext>
            </a:extLst>
          </p:cNvPr>
          <p:cNvSpPr>
            <a:spLocks noGrp="1" noChangeArrowheads="1"/>
          </p:cNvSpPr>
          <p:nvPr>
            <p:ph type="ctrTitle"/>
          </p:nvPr>
        </p:nvSpPr>
        <p:spPr>
          <a:xfrm>
            <a:off x="1524000" y="1032386"/>
            <a:ext cx="9144000" cy="629111"/>
          </a:xfrm>
        </p:spPr>
        <p:txBody>
          <a:bodyPr/>
          <a:lstStyle/>
          <a:p>
            <a:pPr eaLnBrk="1" hangingPunct="1"/>
            <a:r>
              <a:rPr lang="sv-SE" altLang="sv-SE" sz="3600" dirty="0"/>
              <a:t>Handelsetablering norra Lomtjärn</a:t>
            </a:r>
          </a:p>
        </p:txBody>
      </p:sp>
      <p:pic>
        <p:nvPicPr>
          <p:cNvPr id="2" name="Bildobjekt 1">
            <a:extLst>
              <a:ext uri="{FF2B5EF4-FFF2-40B4-BE49-F238E27FC236}">
                <a16:creationId xmlns:a16="http://schemas.microsoft.com/office/drawing/2014/main" id="{3FA3DF44-7A67-1D3B-01AA-8F80AA4F314B}"/>
              </a:ext>
            </a:extLst>
          </p:cNvPr>
          <p:cNvPicPr>
            <a:picLocks noChangeAspect="1"/>
          </p:cNvPicPr>
          <p:nvPr/>
        </p:nvPicPr>
        <p:blipFill>
          <a:blip r:embed="rId3"/>
          <a:stretch>
            <a:fillRect/>
          </a:stretch>
        </p:blipFill>
        <p:spPr>
          <a:xfrm>
            <a:off x="1524000" y="1919143"/>
            <a:ext cx="5562384" cy="2829838"/>
          </a:xfrm>
          <a:prstGeom prst="rect">
            <a:avLst/>
          </a:prstGeom>
        </p:spPr>
      </p:pic>
      <p:pic>
        <p:nvPicPr>
          <p:cNvPr id="3" name="Bildobjekt 2">
            <a:extLst>
              <a:ext uri="{FF2B5EF4-FFF2-40B4-BE49-F238E27FC236}">
                <a16:creationId xmlns:a16="http://schemas.microsoft.com/office/drawing/2014/main" id="{1250502F-4D58-51A2-AABA-875776CEAAC1}"/>
              </a:ext>
            </a:extLst>
          </p:cNvPr>
          <p:cNvPicPr>
            <a:picLocks noChangeAspect="1"/>
          </p:cNvPicPr>
          <p:nvPr/>
        </p:nvPicPr>
        <p:blipFill>
          <a:blip r:embed="rId4"/>
          <a:stretch>
            <a:fillRect/>
          </a:stretch>
        </p:blipFill>
        <p:spPr>
          <a:xfrm>
            <a:off x="6804932" y="1769807"/>
            <a:ext cx="3615726" cy="1960819"/>
          </a:xfrm>
          <a:prstGeom prst="rect">
            <a:avLst/>
          </a:prstGeom>
        </p:spPr>
      </p:pic>
      <p:pic>
        <p:nvPicPr>
          <p:cNvPr id="4" name="Bildobjekt 3">
            <a:extLst>
              <a:ext uri="{FF2B5EF4-FFF2-40B4-BE49-F238E27FC236}">
                <a16:creationId xmlns:a16="http://schemas.microsoft.com/office/drawing/2014/main" id="{19AB7A1D-E387-65E6-7718-A267FB3AD3CE}"/>
              </a:ext>
            </a:extLst>
          </p:cNvPr>
          <p:cNvPicPr>
            <a:picLocks noChangeAspect="1"/>
          </p:cNvPicPr>
          <p:nvPr/>
        </p:nvPicPr>
        <p:blipFill>
          <a:blip r:embed="rId5"/>
          <a:stretch>
            <a:fillRect/>
          </a:stretch>
        </p:blipFill>
        <p:spPr>
          <a:xfrm>
            <a:off x="5725690" y="4121793"/>
            <a:ext cx="5774210" cy="1976126"/>
          </a:xfrm>
          <a:prstGeom prst="rect">
            <a:avLst/>
          </a:prstGeom>
        </p:spPr>
      </p:pic>
      <p:sp>
        <p:nvSpPr>
          <p:cNvPr id="5" name="textruta 4">
            <a:extLst>
              <a:ext uri="{FF2B5EF4-FFF2-40B4-BE49-F238E27FC236}">
                <a16:creationId xmlns:a16="http://schemas.microsoft.com/office/drawing/2014/main" id="{D7D377A2-9A12-A31B-0346-A7221F40912F}"/>
              </a:ext>
            </a:extLst>
          </p:cNvPr>
          <p:cNvSpPr txBox="1"/>
          <p:nvPr/>
        </p:nvSpPr>
        <p:spPr>
          <a:xfrm>
            <a:off x="1524000" y="4955458"/>
            <a:ext cx="3932903" cy="1200329"/>
          </a:xfrm>
          <a:prstGeom prst="rect">
            <a:avLst/>
          </a:prstGeom>
          <a:noFill/>
        </p:spPr>
        <p:txBody>
          <a:bodyPr wrap="square" rtlCol="0">
            <a:spAutoFit/>
          </a:bodyPr>
          <a:lstStyle/>
          <a:p>
            <a:pPr marL="285750" indent="-285750">
              <a:buFontTx/>
              <a:buChar char="-"/>
            </a:pPr>
            <a:r>
              <a:rPr lang="sv-SE" dirty="0"/>
              <a:t>Trafikutredning</a:t>
            </a:r>
          </a:p>
          <a:p>
            <a:pPr marL="285750" indent="-285750">
              <a:buFontTx/>
              <a:buChar char="-"/>
            </a:pPr>
            <a:r>
              <a:rPr lang="sv-SE" dirty="0"/>
              <a:t>Elbilsladdning</a:t>
            </a:r>
          </a:p>
          <a:p>
            <a:pPr marL="285750" indent="-285750">
              <a:buFontTx/>
              <a:buChar char="-"/>
            </a:pPr>
            <a:r>
              <a:rPr lang="sv-SE" dirty="0"/>
              <a:t>Exploatering/förtätning Backens handelsområde</a:t>
            </a:r>
          </a:p>
        </p:txBody>
      </p:sp>
      <p:sp>
        <p:nvSpPr>
          <p:cNvPr id="6" name="textruta 5">
            <a:extLst>
              <a:ext uri="{FF2B5EF4-FFF2-40B4-BE49-F238E27FC236}">
                <a16:creationId xmlns:a16="http://schemas.microsoft.com/office/drawing/2014/main" id="{9A60F279-4CFA-FDAD-039C-D7A06919A384}"/>
              </a:ext>
            </a:extLst>
          </p:cNvPr>
          <p:cNvSpPr txBox="1"/>
          <p:nvPr/>
        </p:nvSpPr>
        <p:spPr>
          <a:xfrm>
            <a:off x="1621248" y="4024193"/>
            <a:ext cx="1087539" cy="261610"/>
          </a:xfrm>
          <a:prstGeom prst="rect">
            <a:avLst/>
          </a:prstGeom>
          <a:solidFill>
            <a:schemeClr val="bg1"/>
          </a:solidFill>
        </p:spPr>
        <p:txBody>
          <a:bodyPr wrap="square" rtlCol="0">
            <a:spAutoFit/>
          </a:bodyPr>
          <a:lstStyle/>
          <a:p>
            <a:r>
              <a:rPr lang="sv-SE" sz="1100" dirty="0"/>
              <a:t>Detaljplaner x1</a:t>
            </a:r>
          </a:p>
        </p:txBody>
      </p:sp>
      <p:sp>
        <p:nvSpPr>
          <p:cNvPr id="7" name="textruta 6">
            <a:extLst>
              <a:ext uri="{FF2B5EF4-FFF2-40B4-BE49-F238E27FC236}">
                <a16:creationId xmlns:a16="http://schemas.microsoft.com/office/drawing/2014/main" id="{A828F007-C971-0441-C07C-020BE5BBFD67}"/>
              </a:ext>
            </a:extLst>
          </p:cNvPr>
          <p:cNvSpPr txBox="1"/>
          <p:nvPr/>
        </p:nvSpPr>
        <p:spPr>
          <a:xfrm>
            <a:off x="339212" y="3519785"/>
            <a:ext cx="2369575" cy="461665"/>
          </a:xfrm>
          <a:prstGeom prst="rect">
            <a:avLst/>
          </a:prstGeom>
          <a:solidFill>
            <a:schemeClr val="bg1"/>
          </a:solidFill>
        </p:spPr>
        <p:txBody>
          <a:bodyPr wrap="square" rtlCol="0">
            <a:spAutoFit/>
          </a:bodyPr>
          <a:lstStyle/>
          <a:p>
            <a:r>
              <a:rPr lang="sv-SE" sz="2400" dirty="0"/>
              <a:t>Markanvisning!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FC034A8-D5D8-A107-3F51-97801174E38E}"/>
              </a:ext>
            </a:extLst>
          </p:cNvPr>
          <p:cNvSpPr>
            <a:spLocks noGrp="1"/>
          </p:cNvSpPr>
          <p:nvPr>
            <p:ph type="title"/>
          </p:nvPr>
        </p:nvSpPr>
        <p:spPr>
          <a:xfrm>
            <a:off x="838200" y="552660"/>
            <a:ext cx="10515600" cy="954594"/>
          </a:xfrm>
        </p:spPr>
        <p:txBody>
          <a:bodyPr/>
          <a:lstStyle/>
          <a:p>
            <a:r>
              <a:rPr lang="sv-SE" dirty="0" err="1"/>
              <a:t>Haraholmens</a:t>
            </a:r>
            <a:r>
              <a:rPr lang="sv-SE" dirty="0"/>
              <a:t> verksamhetsområde</a:t>
            </a:r>
          </a:p>
        </p:txBody>
      </p:sp>
      <p:pic>
        <p:nvPicPr>
          <p:cNvPr id="5" name="Platshållare för innehåll 4">
            <a:extLst>
              <a:ext uri="{FF2B5EF4-FFF2-40B4-BE49-F238E27FC236}">
                <a16:creationId xmlns:a16="http://schemas.microsoft.com/office/drawing/2014/main" id="{30530868-6F4A-EF20-C674-DCA6B886F0FC}"/>
              </a:ext>
            </a:extLst>
          </p:cNvPr>
          <p:cNvPicPr>
            <a:picLocks noGrp="1" noChangeAspect="1"/>
          </p:cNvPicPr>
          <p:nvPr>
            <p:ph idx="1"/>
          </p:nvPr>
        </p:nvPicPr>
        <p:blipFill>
          <a:blip r:embed="rId3"/>
          <a:stretch>
            <a:fillRect/>
          </a:stretch>
        </p:blipFill>
        <p:spPr>
          <a:xfrm>
            <a:off x="6659671" y="1619877"/>
            <a:ext cx="5297868" cy="4569908"/>
          </a:xfrm>
        </p:spPr>
      </p:pic>
      <p:pic>
        <p:nvPicPr>
          <p:cNvPr id="7" name="Bildobjekt 6">
            <a:extLst>
              <a:ext uri="{FF2B5EF4-FFF2-40B4-BE49-F238E27FC236}">
                <a16:creationId xmlns:a16="http://schemas.microsoft.com/office/drawing/2014/main" id="{B4C44B82-311E-25B4-3D09-00329706211E}"/>
              </a:ext>
            </a:extLst>
          </p:cNvPr>
          <p:cNvPicPr>
            <a:picLocks noChangeAspect="1"/>
          </p:cNvPicPr>
          <p:nvPr/>
        </p:nvPicPr>
        <p:blipFill>
          <a:blip r:embed="rId4"/>
          <a:stretch>
            <a:fillRect/>
          </a:stretch>
        </p:blipFill>
        <p:spPr>
          <a:xfrm>
            <a:off x="838200" y="1619877"/>
            <a:ext cx="5605646" cy="4481566"/>
          </a:xfrm>
          <a:prstGeom prst="rect">
            <a:avLst/>
          </a:prstGeom>
        </p:spPr>
      </p:pic>
      <p:sp>
        <p:nvSpPr>
          <p:cNvPr id="3" name="textruta 2">
            <a:extLst>
              <a:ext uri="{FF2B5EF4-FFF2-40B4-BE49-F238E27FC236}">
                <a16:creationId xmlns:a16="http://schemas.microsoft.com/office/drawing/2014/main" id="{57E67791-7139-CE2B-C20B-50A3B82C8951}"/>
              </a:ext>
            </a:extLst>
          </p:cNvPr>
          <p:cNvSpPr txBox="1"/>
          <p:nvPr/>
        </p:nvSpPr>
        <p:spPr>
          <a:xfrm>
            <a:off x="5307735" y="5348748"/>
            <a:ext cx="2703871" cy="646331"/>
          </a:xfrm>
          <a:prstGeom prst="rect">
            <a:avLst/>
          </a:prstGeom>
          <a:solidFill>
            <a:schemeClr val="bg1"/>
          </a:solidFill>
        </p:spPr>
        <p:txBody>
          <a:bodyPr wrap="square" rtlCol="0">
            <a:spAutoFit/>
          </a:bodyPr>
          <a:lstStyle/>
          <a:p>
            <a:pPr algn="ctr"/>
            <a:r>
              <a:rPr lang="sv-SE" dirty="0"/>
              <a:t>Ny strategi – Mindre och medelstora företag</a:t>
            </a:r>
          </a:p>
        </p:txBody>
      </p:sp>
      <p:sp>
        <p:nvSpPr>
          <p:cNvPr id="4" name="textruta 3">
            <a:extLst>
              <a:ext uri="{FF2B5EF4-FFF2-40B4-BE49-F238E27FC236}">
                <a16:creationId xmlns:a16="http://schemas.microsoft.com/office/drawing/2014/main" id="{73AE4357-E152-8FE0-0D22-E5249C8F47FF}"/>
              </a:ext>
            </a:extLst>
          </p:cNvPr>
          <p:cNvSpPr txBox="1"/>
          <p:nvPr/>
        </p:nvSpPr>
        <p:spPr>
          <a:xfrm>
            <a:off x="8771403" y="1049622"/>
            <a:ext cx="3303639" cy="1277273"/>
          </a:xfrm>
          <a:prstGeom prst="rect">
            <a:avLst/>
          </a:prstGeom>
          <a:solidFill>
            <a:schemeClr val="bg1"/>
          </a:solidFill>
        </p:spPr>
        <p:txBody>
          <a:bodyPr wrap="square" rtlCol="0">
            <a:spAutoFit/>
          </a:bodyPr>
          <a:lstStyle/>
          <a:p>
            <a:r>
              <a:rPr lang="sv-SE" sz="1100" i="1" dirty="0">
                <a:latin typeface="Roboto" panose="02000000000000000000" pitchFamily="2" charset="0"/>
              </a:rPr>
              <a:t>”</a:t>
            </a:r>
            <a:r>
              <a:rPr lang="sv-SE" sz="1100" b="0" i="1" dirty="0">
                <a:effectLst/>
                <a:latin typeface="Roboto" panose="02000000000000000000" pitchFamily="2" charset="0"/>
              </a:rPr>
              <a:t>Lite grann är vi tillbaka där vi började, med en medelväg. Lagom stora, flexibla tomtmöjligheter efter företagens behov och med en mix kopplat till det Piteå redan är bra på, gärna med nytta av hamnen. Stärker det redan etablerade företagskluster på Haraholmen så stärker det Piteås näringsliv. Det är bästa vägen framåt nu.” </a:t>
            </a:r>
            <a:endParaRPr lang="sv-SE" sz="1100" i="1" dirty="0"/>
          </a:p>
        </p:txBody>
      </p:sp>
      <p:sp>
        <p:nvSpPr>
          <p:cNvPr id="6" name="textruta 5">
            <a:extLst>
              <a:ext uri="{FF2B5EF4-FFF2-40B4-BE49-F238E27FC236}">
                <a16:creationId xmlns:a16="http://schemas.microsoft.com/office/drawing/2014/main" id="{52089115-3473-0D13-F4AA-7A4799DBD682}"/>
              </a:ext>
            </a:extLst>
          </p:cNvPr>
          <p:cNvSpPr txBox="1"/>
          <p:nvPr/>
        </p:nvSpPr>
        <p:spPr>
          <a:xfrm>
            <a:off x="170586" y="5033526"/>
            <a:ext cx="2900516" cy="861774"/>
          </a:xfrm>
          <a:prstGeom prst="rect">
            <a:avLst/>
          </a:prstGeom>
          <a:solidFill>
            <a:schemeClr val="bg1"/>
          </a:solidFill>
        </p:spPr>
        <p:txBody>
          <a:bodyPr wrap="square" rtlCol="0">
            <a:spAutoFit/>
          </a:bodyPr>
          <a:lstStyle/>
          <a:p>
            <a:r>
              <a:rPr lang="sv-SE" sz="1000" i="1" dirty="0">
                <a:latin typeface="Roboto" panose="02000000000000000000" pitchFamily="2" charset="0"/>
              </a:rPr>
              <a:t>”</a:t>
            </a:r>
            <a:r>
              <a:rPr lang="sv-SE" sz="1000" b="0" i="1" dirty="0">
                <a:effectLst/>
                <a:latin typeface="Roboto" panose="02000000000000000000" pitchFamily="2" charset="0"/>
              </a:rPr>
              <a:t>Det kan egentligen handla om allt från livsmedelsproduktion och växthussatsningar till förnyelsebar och klassisk tillverkningsindustri. Intresset är stort men jag vill inte nämna några företagsnamn”</a:t>
            </a:r>
            <a:endParaRPr lang="sv-SE" sz="1000" i="1" dirty="0"/>
          </a:p>
        </p:txBody>
      </p:sp>
    </p:spTree>
    <p:extLst>
      <p:ext uri="{BB962C8B-B14F-4D97-AF65-F5344CB8AC3E}">
        <p14:creationId xmlns:p14="http://schemas.microsoft.com/office/powerpoint/2010/main" val="37526766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06A2EA5-AE5B-8AF6-739D-E27D08BA49E6}"/>
              </a:ext>
            </a:extLst>
          </p:cNvPr>
          <p:cNvSpPr>
            <a:spLocks noGrp="1"/>
          </p:cNvSpPr>
          <p:nvPr>
            <p:ph type="title"/>
          </p:nvPr>
        </p:nvSpPr>
        <p:spPr>
          <a:xfrm>
            <a:off x="838200" y="501393"/>
            <a:ext cx="10515600" cy="1325563"/>
          </a:xfrm>
        </p:spPr>
        <p:txBody>
          <a:bodyPr wrap="square" anchor="ctr">
            <a:normAutofit/>
          </a:bodyPr>
          <a:lstStyle/>
          <a:p>
            <a:r>
              <a:rPr lang="sv-SE" dirty="0"/>
              <a:t>Hamnvikens verksamhetsområde</a:t>
            </a:r>
          </a:p>
        </p:txBody>
      </p:sp>
      <p:sp>
        <p:nvSpPr>
          <p:cNvPr id="3" name="Platshållare för innehåll 2">
            <a:extLst>
              <a:ext uri="{FF2B5EF4-FFF2-40B4-BE49-F238E27FC236}">
                <a16:creationId xmlns:a16="http://schemas.microsoft.com/office/drawing/2014/main" id="{FE4319AF-AF9F-5168-B4AB-01EB91CEF76E}"/>
              </a:ext>
            </a:extLst>
          </p:cNvPr>
          <p:cNvSpPr>
            <a:spLocks noGrp="1"/>
          </p:cNvSpPr>
          <p:nvPr>
            <p:ph sz="half" idx="1"/>
          </p:nvPr>
        </p:nvSpPr>
        <p:spPr>
          <a:xfrm>
            <a:off x="838200" y="1825625"/>
            <a:ext cx="5181600" cy="4351338"/>
          </a:xfrm>
        </p:spPr>
        <p:txBody>
          <a:bodyPr wrap="square" anchor="t">
            <a:normAutofit/>
          </a:bodyPr>
          <a:lstStyle/>
          <a:p>
            <a:pPr marL="45720" indent="0">
              <a:spcAft>
                <a:spcPts val="600"/>
              </a:spcAft>
              <a:buNone/>
            </a:pPr>
            <a:r>
              <a:rPr lang="sv-SE" sz="1800" dirty="0">
                <a:latin typeface="Times New Roman" panose="02020603050405020304" pitchFamily="18" charset="0"/>
                <a:cs typeface="Times New Roman" panose="02020603050405020304" pitchFamily="18" charset="0"/>
              </a:rPr>
              <a:t>Ett verksamhetsområde som ska ta hänsyn till kulturmiljön i området, Hamnvikens badplats samt sekundärt vattenskyddsområde.</a:t>
            </a:r>
          </a:p>
          <a:p>
            <a:pPr marL="45720" indent="0">
              <a:spcAft>
                <a:spcPts val="600"/>
              </a:spcAft>
              <a:buNone/>
            </a:pPr>
            <a:r>
              <a:rPr lang="sv-SE" sz="1800" dirty="0">
                <a:latin typeface="Times New Roman" panose="02020603050405020304" pitchFamily="18" charset="0"/>
                <a:cs typeface="Times New Roman" panose="02020603050405020304" pitchFamily="18" charset="0"/>
              </a:rPr>
              <a:t>Här söker vi exploatörer som kan ha anknytning till kompositbyn eller verksamhet som ej är störande, och som är ren verksamhet.</a:t>
            </a:r>
          </a:p>
          <a:p>
            <a:pPr marL="45720" indent="0">
              <a:spcAft>
                <a:spcPts val="600"/>
              </a:spcAft>
              <a:buNone/>
            </a:pPr>
            <a:endParaRPr lang="sv-SE" sz="1800" dirty="0">
              <a:latin typeface="Times New Roman" panose="02020603050405020304" pitchFamily="18" charset="0"/>
              <a:cs typeface="Times New Roman" panose="02020603050405020304" pitchFamily="18" charset="0"/>
            </a:endParaRPr>
          </a:p>
          <a:p>
            <a:pPr marL="45720" indent="0">
              <a:spcAft>
                <a:spcPts val="600"/>
              </a:spcAft>
              <a:buNone/>
            </a:pPr>
            <a:r>
              <a:rPr lang="sv-SE" sz="1800" b="1" dirty="0">
                <a:latin typeface="Times New Roman" panose="02020603050405020304" pitchFamily="18" charset="0"/>
                <a:cs typeface="Times New Roman" panose="02020603050405020304" pitchFamily="18" charset="0"/>
              </a:rPr>
              <a:t>Arbete med iordningsställande av infrastruktur pågår – Klart sommaren 2023</a:t>
            </a:r>
          </a:p>
        </p:txBody>
      </p:sp>
      <p:pic>
        <p:nvPicPr>
          <p:cNvPr id="4" name="Platshållare för innehåll 3">
            <a:extLst>
              <a:ext uri="{FF2B5EF4-FFF2-40B4-BE49-F238E27FC236}">
                <a16:creationId xmlns:a16="http://schemas.microsoft.com/office/drawing/2014/main" id="{91895598-0694-45B2-DB75-83BBA5F2E74E}"/>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8926" t="15780" r="13777" b="8622"/>
          <a:stretch/>
        </p:blipFill>
        <p:spPr>
          <a:xfrm>
            <a:off x="7121365" y="1690688"/>
            <a:ext cx="3762945" cy="4399760"/>
          </a:xfrm>
          <a:prstGeom prst="rect">
            <a:avLst/>
          </a:prstGeom>
        </p:spPr>
      </p:pic>
    </p:spTree>
    <p:extLst>
      <p:ext uri="{BB962C8B-B14F-4D97-AF65-F5344CB8AC3E}">
        <p14:creationId xmlns:p14="http://schemas.microsoft.com/office/powerpoint/2010/main" val="41556139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67BBE5C-B557-1798-54EE-2D3D502E6B12}"/>
              </a:ext>
            </a:extLst>
          </p:cNvPr>
          <p:cNvSpPr>
            <a:spLocks noGrp="1"/>
          </p:cNvSpPr>
          <p:nvPr>
            <p:ph type="title"/>
          </p:nvPr>
        </p:nvSpPr>
        <p:spPr>
          <a:xfrm>
            <a:off x="762001" y="709280"/>
            <a:ext cx="10515600" cy="1325563"/>
          </a:xfrm>
        </p:spPr>
        <p:txBody>
          <a:bodyPr/>
          <a:lstStyle/>
          <a:p>
            <a:r>
              <a:rPr lang="sv-SE" dirty="0"/>
              <a:t>Hallgrens verksamhetsområde</a:t>
            </a:r>
          </a:p>
        </p:txBody>
      </p:sp>
      <p:sp>
        <p:nvSpPr>
          <p:cNvPr id="3" name="Platshållare för innehåll 2">
            <a:extLst>
              <a:ext uri="{FF2B5EF4-FFF2-40B4-BE49-F238E27FC236}">
                <a16:creationId xmlns:a16="http://schemas.microsoft.com/office/drawing/2014/main" id="{D70972D5-61FF-C1D9-830A-1DD1C2B2E9F4}"/>
              </a:ext>
            </a:extLst>
          </p:cNvPr>
          <p:cNvSpPr>
            <a:spLocks noGrp="1"/>
          </p:cNvSpPr>
          <p:nvPr>
            <p:ph sz="half" idx="1"/>
          </p:nvPr>
        </p:nvSpPr>
        <p:spPr>
          <a:xfrm>
            <a:off x="671947" y="2033512"/>
            <a:ext cx="5181600" cy="4351338"/>
          </a:xfrm>
        </p:spPr>
        <p:txBody>
          <a:bodyPr/>
          <a:lstStyle/>
          <a:p>
            <a:pPr marL="45720" indent="0">
              <a:spcAft>
                <a:spcPts val="600"/>
              </a:spcAft>
              <a:buNone/>
            </a:pPr>
            <a:r>
              <a:rPr lang="sv-SE" sz="1800" dirty="0">
                <a:latin typeface="Times New Roman" panose="02020603050405020304" pitchFamily="18" charset="0"/>
                <a:cs typeface="Times New Roman" panose="02020603050405020304" pitchFamily="18" charset="0"/>
              </a:rPr>
              <a:t>Kontor</a:t>
            </a:r>
            <a:r>
              <a:rPr lang="sv-SE" dirty="0"/>
              <a:t>/</a:t>
            </a:r>
            <a:r>
              <a:rPr lang="sv-SE" sz="1800" dirty="0">
                <a:latin typeface="Times New Roman" panose="02020603050405020304" pitchFamily="18" charset="0"/>
                <a:cs typeface="Times New Roman" panose="02020603050405020304" pitchFamily="18" charset="0"/>
              </a:rPr>
              <a:t>Handel</a:t>
            </a:r>
          </a:p>
          <a:p>
            <a:pPr marL="45720" indent="0">
              <a:spcAft>
                <a:spcPts val="600"/>
              </a:spcAft>
              <a:buNone/>
            </a:pPr>
            <a:r>
              <a:rPr lang="sv-SE" sz="1800" dirty="0">
                <a:latin typeface="Times New Roman" panose="02020603050405020304" pitchFamily="18" charset="0"/>
                <a:cs typeface="Times New Roman" panose="02020603050405020304" pitchFamily="18" charset="0"/>
              </a:rPr>
              <a:t>Markanvisningar – innebär att exploatören får undersöka och planera för byggnation. </a:t>
            </a:r>
          </a:p>
          <a:p>
            <a:pPr marL="45720" indent="0">
              <a:spcAft>
                <a:spcPts val="600"/>
              </a:spcAft>
              <a:buNone/>
            </a:pPr>
            <a:r>
              <a:rPr lang="sv-SE" sz="1800" dirty="0">
                <a:latin typeface="Times New Roman" panose="02020603050405020304" pitchFamily="18" charset="0"/>
                <a:cs typeface="Times New Roman" panose="02020603050405020304" pitchFamily="18" charset="0"/>
              </a:rPr>
              <a:t>Söka och erhålla ett positivt bygglov</a:t>
            </a:r>
          </a:p>
          <a:p>
            <a:pPr marL="45720" indent="0">
              <a:spcAft>
                <a:spcPts val="600"/>
              </a:spcAft>
              <a:buNone/>
            </a:pPr>
            <a:r>
              <a:rPr lang="sv-SE" sz="1800" dirty="0" err="1">
                <a:latin typeface="Times New Roman" panose="02020603050405020304" pitchFamily="18" charset="0"/>
                <a:cs typeface="Times New Roman" panose="02020603050405020304" pitchFamily="18" charset="0"/>
              </a:rPr>
              <a:t>Sept</a:t>
            </a:r>
            <a:r>
              <a:rPr lang="sv-SE" sz="1800" dirty="0">
                <a:latin typeface="Times New Roman" panose="02020603050405020304" pitchFamily="18" charset="0"/>
                <a:cs typeface="Times New Roman" panose="02020603050405020304" pitchFamily="18" charset="0"/>
              </a:rPr>
              <a:t> 2023-mars 2024</a:t>
            </a:r>
          </a:p>
          <a:p>
            <a:pPr marL="45720" indent="0">
              <a:spcAft>
                <a:spcPts val="600"/>
              </a:spcAft>
              <a:buNone/>
            </a:pPr>
            <a:r>
              <a:rPr lang="sv-SE" sz="1800" b="1" dirty="0">
                <a:latin typeface="Times New Roman" panose="02020603050405020304" pitchFamily="18" charset="0"/>
                <a:cs typeface="Times New Roman" panose="02020603050405020304" pitchFamily="18" charset="0"/>
              </a:rPr>
              <a:t>Äskar medel för byggnation av lokalgata 2024</a:t>
            </a:r>
          </a:p>
        </p:txBody>
      </p:sp>
      <p:pic>
        <p:nvPicPr>
          <p:cNvPr id="1026" name="Picture 2">
            <a:extLst>
              <a:ext uri="{FF2B5EF4-FFF2-40B4-BE49-F238E27FC236}">
                <a16:creationId xmlns:a16="http://schemas.microsoft.com/office/drawing/2014/main" id="{6F3C3880-3BDF-D92D-8CD2-954FAF5BFAD7}"/>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172200" y="2033512"/>
            <a:ext cx="5181600" cy="3935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96147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E9AB4A8-9F60-438D-2689-48F1EA2C8CF4}"/>
              </a:ext>
            </a:extLst>
          </p:cNvPr>
          <p:cNvSpPr>
            <a:spLocks noGrp="1"/>
          </p:cNvSpPr>
          <p:nvPr>
            <p:ph type="title"/>
          </p:nvPr>
        </p:nvSpPr>
        <p:spPr>
          <a:xfrm>
            <a:off x="1192161" y="601099"/>
            <a:ext cx="10515600" cy="1325563"/>
          </a:xfrm>
        </p:spPr>
        <p:txBody>
          <a:bodyPr wrap="square" anchor="ctr">
            <a:normAutofit/>
          </a:bodyPr>
          <a:lstStyle/>
          <a:p>
            <a:r>
              <a:rPr lang="sv-SE" dirty="0"/>
              <a:t>Rosviks Malheden verksamhetsområde</a:t>
            </a:r>
          </a:p>
        </p:txBody>
      </p:sp>
      <p:sp>
        <p:nvSpPr>
          <p:cNvPr id="3" name="Platshållare för innehåll 2">
            <a:extLst>
              <a:ext uri="{FF2B5EF4-FFF2-40B4-BE49-F238E27FC236}">
                <a16:creationId xmlns:a16="http://schemas.microsoft.com/office/drawing/2014/main" id="{1476A3F4-6BB0-E676-4480-76B69E5DEEEE}"/>
              </a:ext>
            </a:extLst>
          </p:cNvPr>
          <p:cNvSpPr>
            <a:spLocks noGrp="1"/>
          </p:cNvSpPr>
          <p:nvPr>
            <p:ph sz="half" idx="2"/>
          </p:nvPr>
        </p:nvSpPr>
        <p:spPr>
          <a:xfrm>
            <a:off x="1109432" y="2006655"/>
            <a:ext cx="5157787" cy="3684588"/>
          </a:xfrm>
        </p:spPr>
        <p:txBody>
          <a:bodyPr wrap="square" anchor="t">
            <a:normAutofit/>
          </a:bodyPr>
          <a:lstStyle/>
          <a:p>
            <a:pPr marL="45720" indent="0">
              <a:spcAft>
                <a:spcPts val="600"/>
              </a:spcAft>
              <a:buNone/>
            </a:pPr>
            <a:r>
              <a:rPr lang="sv-SE" dirty="0"/>
              <a:t>Rosvik industriområde finns en markanvisning på området och ny detaljplan ska upprättas </a:t>
            </a:r>
          </a:p>
          <a:p>
            <a:endParaRPr lang="sv-SE" dirty="0"/>
          </a:p>
        </p:txBody>
      </p:sp>
      <p:pic>
        <p:nvPicPr>
          <p:cNvPr id="9" name="Platshållare för innehåll 8">
            <a:extLst>
              <a:ext uri="{FF2B5EF4-FFF2-40B4-BE49-F238E27FC236}">
                <a16:creationId xmlns:a16="http://schemas.microsoft.com/office/drawing/2014/main" id="{4E12CB53-E299-46B9-F82A-45D1CE854DD6}"/>
              </a:ext>
            </a:extLst>
          </p:cNvPr>
          <p:cNvPicPr>
            <a:picLocks noGrp="1" noChangeAspect="1"/>
          </p:cNvPicPr>
          <p:nvPr>
            <p:ph sz="quarter" idx="4"/>
          </p:nvPr>
        </p:nvPicPr>
        <p:blipFill>
          <a:blip r:embed="rId2"/>
          <a:stretch>
            <a:fillRect/>
          </a:stretch>
        </p:blipFill>
        <p:spPr>
          <a:xfrm>
            <a:off x="6538451" y="1867960"/>
            <a:ext cx="4305040" cy="3832824"/>
          </a:xfrm>
        </p:spPr>
      </p:pic>
      <p:sp>
        <p:nvSpPr>
          <p:cNvPr id="4" name="textruta 3">
            <a:extLst>
              <a:ext uri="{FF2B5EF4-FFF2-40B4-BE49-F238E27FC236}">
                <a16:creationId xmlns:a16="http://schemas.microsoft.com/office/drawing/2014/main" id="{719ABA36-2771-8010-84A7-258579D5D691}"/>
              </a:ext>
            </a:extLst>
          </p:cNvPr>
          <p:cNvSpPr txBox="1"/>
          <p:nvPr/>
        </p:nvSpPr>
        <p:spPr>
          <a:xfrm>
            <a:off x="9736438" y="2342154"/>
            <a:ext cx="2369575" cy="369332"/>
          </a:xfrm>
          <a:prstGeom prst="rect">
            <a:avLst/>
          </a:prstGeom>
          <a:solidFill>
            <a:schemeClr val="bg1"/>
          </a:solidFill>
        </p:spPr>
        <p:txBody>
          <a:bodyPr wrap="square" rtlCol="0">
            <a:spAutoFit/>
          </a:bodyPr>
          <a:lstStyle/>
          <a:p>
            <a:r>
              <a:rPr lang="sv-SE" dirty="0"/>
              <a:t>Detaljplaner x1</a:t>
            </a:r>
          </a:p>
        </p:txBody>
      </p:sp>
    </p:spTree>
    <p:extLst>
      <p:ext uri="{BB962C8B-B14F-4D97-AF65-F5344CB8AC3E}">
        <p14:creationId xmlns:p14="http://schemas.microsoft.com/office/powerpoint/2010/main" val="33953880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7FF3E83-0C9E-FA24-9DE5-78410078240C}"/>
              </a:ext>
            </a:extLst>
          </p:cNvPr>
          <p:cNvSpPr>
            <a:spLocks noGrp="1"/>
          </p:cNvSpPr>
          <p:nvPr>
            <p:ph type="title"/>
          </p:nvPr>
        </p:nvSpPr>
        <p:spPr/>
        <p:txBody>
          <a:bodyPr/>
          <a:lstStyle/>
          <a:p>
            <a:r>
              <a:rPr lang="sv-SE" dirty="0"/>
              <a:t>Allmänna byggnader/verksamheter</a:t>
            </a:r>
          </a:p>
        </p:txBody>
      </p:sp>
      <p:sp>
        <p:nvSpPr>
          <p:cNvPr id="3" name="Platshållare för innehåll 2">
            <a:extLst>
              <a:ext uri="{FF2B5EF4-FFF2-40B4-BE49-F238E27FC236}">
                <a16:creationId xmlns:a16="http://schemas.microsoft.com/office/drawing/2014/main" id="{A81BA530-6F4F-2126-66E0-CC96317420FC}"/>
              </a:ext>
            </a:extLst>
          </p:cNvPr>
          <p:cNvSpPr>
            <a:spLocks noGrp="1"/>
          </p:cNvSpPr>
          <p:nvPr>
            <p:ph idx="1"/>
          </p:nvPr>
        </p:nvSpPr>
        <p:spPr/>
        <p:txBody>
          <a:bodyPr/>
          <a:lstStyle/>
          <a:p>
            <a:pPr>
              <a:lnSpc>
                <a:spcPct val="100000"/>
              </a:lnSpc>
              <a:spcBef>
                <a:spcPts val="0"/>
              </a:spcBef>
              <a:buFontTx/>
              <a:buChar char="-"/>
            </a:pPr>
            <a:r>
              <a:rPr lang="sv-SE" sz="2000" dirty="0"/>
              <a:t>Skolbyggnader			Christinaprojektet</a:t>
            </a:r>
          </a:p>
          <a:p>
            <a:pPr marL="0" indent="0">
              <a:lnSpc>
                <a:spcPct val="100000"/>
              </a:lnSpc>
              <a:spcBef>
                <a:spcPts val="0"/>
              </a:spcBef>
              <a:buNone/>
            </a:pPr>
            <a:r>
              <a:rPr lang="sv-SE" sz="2000" dirty="0"/>
              <a:t>				Solanderskolan</a:t>
            </a:r>
          </a:p>
          <a:p>
            <a:pPr marL="0" indent="0">
              <a:lnSpc>
                <a:spcPct val="100000"/>
              </a:lnSpc>
              <a:spcBef>
                <a:spcPts val="0"/>
              </a:spcBef>
              <a:buNone/>
            </a:pPr>
            <a:r>
              <a:rPr lang="sv-SE" sz="2000" dirty="0"/>
              <a:t>	</a:t>
            </a:r>
          </a:p>
          <a:p>
            <a:pPr marL="0" indent="0">
              <a:lnSpc>
                <a:spcPct val="100000"/>
              </a:lnSpc>
              <a:spcBef>
                <a:spcPts val="0"/>
              </a:spcBef>
              <a:buNone/>
            </a:pPr>
            <a:r>
              <a:rPr lang="sv-SE" sz="2000" dirty="0"/>
              <a:t>				Skolmoduler – Norrfjärden x2, Öjebyn, </a:t>
            </a:r>
            <a:r>
              <a:rPr lang="sv-SE" sz="2000" dirty="0" err="1"/>
              <a:t>Sjulnäs</a:t>
            </a:r>
            <a:endParaRPr lang="sv-SE" sz="2000" dirty="0"/>
          </a:p>
          <a:p>
            <a:pPr marL="0" indent="0">
              <a:lnSpc>
                <a:spcPct val="100000"/>
              </a:lnSpc>
              <a:spcBef>
                <a:spcPts val="0"/>
              </a:spcBef>
              <a:buNone/>
            </a:pPr>
            <a:endParaRPr lang="sv-SE" sz="2000" dirty="0"/>
          </a:p>
          <a:p>
            <a:pPr marL="0" indent="0">
              <a:lnSpc>
                <a:spcPct val="100000"/>
              </a:lnSpc>
              <a:spcBef>
                <a:spcPts val="0"/>
              </a:spcBef>
              <a:buNone/>
            </a:pPr>
            <a:r>
              <a:rPr lang="sv-SE" sz="2000" dirty="0"/>
              <a:t>				Ny förskola Jävre – lokaliseringsstudie </a:t>
            </a:r>
          </a:p>
          <a:p>
            <a:pPr marL="0" indent="0">
              <a:lnSpc>
                <a:spcPct val="100000"/>
              </a:lnSpc>
              <a:spcBef>
                <a:spcPts val="0"/>
              </a:spcBef>
              <a:buNone/>
            </a:pPr>
            <a:r>
              <a:rPr lang="sv-SE" sz="2000" dirty="0"/>
              <a:t>				planeras</a:t>
            </a:r>
          </a:p>
          <a:p>
            <a:pPr marL="0" indent="0">
              <a:lnSpc>
                <a:spcPct val="100000"/>
              </a:lnSpc>
              <a:spcBef>
                <a:spcPts val="0"/>
              </a:spcBef>
              <a:buNone/>
            </a:pPr>
            <a:endParaRPr lang="sv-SE" sz="2000" dirty="0"/>
          </a:p>
          <a:p>
            <a:pPr>
              <a:lnSpc>
                <a:spcPct val="100000"/>
              </a:lnSpc>
              <a:spcBef>
                <a:spcPts val="0"/>
              </a:spcBef>
              <a:buFontTx/>
              <a:buChar char="-"/>
            </a:pPr>
            <a:r>
              <a:rPr lang="sv-SE" sz="2000" dirty="0"/>
              <a:t>Äldreboenden			</a:t>
            </a:r>
            <a:r>
              <a:rPr lang="sv-SE" sz="2000" dirty="0" err="1"/>
              <a:t>Skogsgårdens</a:t>
            </a:r>
            <a:r>
              <a:rPr lang="sv-SE" sz="2000" dirty="0"/>
              <a:t> äldreboende</a:t>
            </a:r>
          </a:p>
          <a:p>
            <a:pPr>
              <a:lnSpc>
                <a:spcPct val="100000"/>
              </a:lnSpc>
              <a:spcBef>
                <a:spcPts val="0"/>
              </a:spcBef>
              <a:buFontTx/>
              <a:buChar char="-"/>
            </a:pPr>
            <a:endParaRPr lang="sv-SE" sz="2000" dirty="0"/>
          </a:p>
          <a:p>
            <a:pPr>
              <a:lnSpc>
                <a:spcPct val="100000"/>
              </a:lnSpc>
              <a:spcBef>
                <a:spcPts val="0"/>
              </a:spcBef>
              <a:buFontTx/>
              <a:buChar char="-"/>
            </a:pPr>
            <a:r>
              <a:rPr lang="sv-SE" sz="2000" dirty="0"/>
              <a:t>Gruppbostäder			LSS-boende, lokaliseringsstudier pågår</a:t>
            </a:r>
          </a:p>
          <a:p>
            <a:pPr>
              <a:lnSpc>
                <a:spcPct val="100000"/>
              </a:lnSpc>
              <a:spcBef>
                <a:spcPts val="0"/>
              </a:spcBef>
              <a:buFontTx/>
              <a:buChar char="-"/>
            </a:pPr>
            <a:endParaRPr lang="sv-SE" sz="2000" dirty="0"/>
          </a:p>
          <a:p>
            <a:pPr>
              <a:lnSpc>
                <a:spcPct val="100000"/>
              </a:lnSpc>
              <a:spcBef>
                <a:spcPts val="0"/>
              </a:spcBef>
              <a:buFontTx/>
              <a:buChar char="-"/>
            </a:pPr>
            <a:r>
              <a:rPr lang="sv-SE" sz="2000" dirty="0"/>
              <a:t>Kultur- och </a:t>
            </a:r>
            <a:r>
              <a:rPr lang="sv-SE" sz="2000" dirty="0" err="1"/>
              <a:t>fritidsbyggn</a:t>
            </a:r>
            <a:r>
              <a:rPr lang="sv-SE" sz="2000" dirty="0"/>
              <a:t>.		Oklara planer (LF-arena ishall, simhall)</a:t>
            </a:r>
          </a:p>
        </p:txBody>
      </p:sp>
      <p:pic>
        <p:nvPicPr>
          <p:cNvPr id="1026" name="Picture 2" descr="Piteås näringsliv - Näringsliv">
            <a:extLst>
              <a:ext uri="{FF2B5EF4-FFF2-40B4-BE49-F238E27FC236}">
                <a16:creationId xmlns:a16="http://schemas.microsoft.com/office/drawing/2014/main" id="{1F0CF2E6-FFEF-CDA3-EEAA-B1B4E6D8F8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62219" y="1344957"/>
            <a:ext cx="3033658" cy="13255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ytt demensboende på Strömnäsbacken, Piteå | BYGGnyheter.se">
            <a:extLst>
              <a:ext uri="{FF2B5EF4-FFF2-40B4-BE49-F238E27FC236}">
                <a16:creationId xmlns:a16="http://schemas.microsoft.com/office/drawing/2014/main" id="{F8B297CA-0CE9-4D22-FF20-6F9C38D73A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62219" y="3274664"/>
            <a:ext cx="2977189" cy="1701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26648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7FF3E83-0C9E-FA24-9DE5-78410078240C}"/>
              </a:ext>
            </a:extLst>
          </p:cNvPr>
          <p:cNvSpPr>
            <a:spLocks noGrp="1"/>
          </p:cNvSpPr>
          <p:nvPr>
            <p:ph type="title"/>
          </p:nvPr>
        </p:nvSpPr>
        <p:spPr/>
        <p:txBody>
          <a:bodyPr/>
          <a:lstStyle/>
          <a:p>
            <a:r>
              <a:rPr lang="sv-SE" dirty="0"/>
              <a:t>Infrastruktur</a:t>
            </a:r>
          </a:p>
        </p:txBody>
      </p:sp>
      <p:sp>
        <p:nvSpPr>
          <p:cNvPr id="3" name="Platshållare för innehåll 2">
            <a:extLst>
              <a:ext uri="{FF2B5EF4-FFF2-40B4-BE49-F238E27FC236}">
                <a16:creationId xmlns:a16="http://schemas.microsoft.com/office/drawing/2014/main" id="{A81BA530-6F4F-2126-66E0-CC96317420FC}"/>
              </a:ext>
            </a:extLst>
          </p:cNvPr>
          <p:cNvSpPr>
            <a:spLocks noGrp="1"/>
          </p:cNvSpPr>
          <p:nvPr>
            <p:ph idx="1"/>
          </p:nvPr>
        </p:nvSpPr>
        <p:spPr/>
        <p:txBody>
          <a:bodyPr/>
          <a:lstStyle/>
          <a:p>
            <a:pPr marL="0" indent="0">
              <a:lnSpc>
                <a:spcPct val="100000"/>
              </a:lnSpc>
              <a:spcBef>
                <a:spcPts val="0"/>
              </a:spcBef>
              <a:buNone/>
            </a:pPr>
            <a:r>
              <a:rPr lang="sv-SE" sz="2400" b="1" dirty="0"/>
              <a:t>Projektering 2023</a:t>
            </a:r>
          </a:p>
          <a:p>
            <a:pPr>
              <a:lnSpc>
                <a:spcPct val="100000"/>
              </a:lnSpc>
              <a:spcBef>
                <a:spcPts val="0"/>
              </a:spcBef>
              <a:buFontTx/>
              <a:buChar char="-"/>
            </a:pPr>
            <a:r>
              <a:rPr lang="sv-SE" sz="2000" dirty="0"/>
              <a:t>Svartuddsvägen (SUÖ)</a:t>
            </a:r>
          </a:p>
          <a:p>
            <a:pPr>
              <a:lnSpc>
                <a:spcPct val="100000"/>
              </a:lnSpc>
              <a:spcBef>
                <a:spcPts val="0"/>
              </a:spcBef>
              <a:buFontTx/>
              <a:buChar char="-"/>
            </a:pPr>
            <a:r>
              <a:rPr lang="sv-SE" sz="2000" dirty="0"/>
              <a:t>Cirkulation – Sundsgatan</a:t>
            </a:r>
          </a:p>
          <a:p>
            <a:pPr>
              <a:lnSpc>
                <a:spcPct val="100000"/>
              </a:lnSpc>
              <a:spcBef>
                <a:spcPts val="0"/>
              </a:spcBef>
              <a:buFontTx/>
              <a:buChar char="-"/>
            </a:pPr>
            <a:r>
              <a:rPr lang="sv-SE" sz="2000" dirty="0"/>
              <a:t>Fläktgatan</a:t>
            </a:r>
          </a:p>
          <a:p>
            <a:pPr marL="0" indent="0">
              <a:lnSpc>
                <a:spcPct val="100000"/>
              </a:lnSpc>
              <a:spcBef>
                <a:spcPts val="0"/>
              </a:spcBef>
              <a:buNone/>
            </a:pPr>
            <a:endParaRPr lang="sv-SE" sz="2000" dirty="0"/>
          </a:p>
          <a:p>
            <a:pPr marL="0" indent="0">
              <a:lnSpc>
                <a:spcPct val="100000"/>
              </a:lnSpc>
              <a:spcBef>
                <a:spcPts val="0"/>
              </a:spcBef>
              <a:buNone/>
            </a:pPr>
            <a:r>
              <a:rPr lang="sv-SE" sz="2400" b="1" dirty="0"/>
              <a:t>Genomförande 2023</a:t>
            </a:r>
          </a:p>
          <a:p>
            <a:pPr>
              <a:lnSpc>
                <a:spcPct val="100000"/>
              </a:lnSpc>
              <a:spcBef>
                <a:spcPts val="0"/>
              </a:spcBef>
              <a:buFontTx/>
              <a:buChar char="-"/>
            </a:pPr>
            <a:r>
              <a:rPr lang="sv-SE" sz="2000" dirty="0"/>
              <a:t>Lillbrogatan (ombyggnation gata)</a:t>
            </a:r>
          </a:p>
          <a:p>
            <a:pPr>
              <a:lnSpc>
                <a:spcPct val="100000"/>
              </a:lnSpc>
              <a:spcBef>
                <a:spcPts val="0"/>
              </a:spcBef>
              <a:buFontTx/>
              <a:buChar char="-"/>
            </a:pPr>
            <a:r>
              <a:rPr lang="sv-SE" sz="2000" dirty="0"/>
              <a:t>Borevägen (ombyggnation gata)</a:t>
            </a:r>
          </a:p>
          <a:p>
            <a:pPr>
              <a:lnSpc>
                <a:spcPct val="100000"/>
              </a:lnSpc>
              <a:spcBef>
                <a:spcPts val="0"/>
              </a:spcBef>
              <a:buFontTx/>
              <a:buChar char="-"/>
            </a:pPr>
            <a:r>
              <a:rPr lang="sv-SE" sz="2000" dirty="0" err="1"/>
              <a:t>Fassvägen</a:t>
            </a:r>
            <a:r>
              <a:rPr lang="sv-SE" sz="2000" dirty="0"/>
              <a:t> Rosvik (ny GC-väg)</a:t>
            </a:r>
          </a:p>
          <a:p>
            <a:pPr>
              <a:lnSpc>
                <a:spcPct val="100000"/>
              </a:lnSpc>
              <a:spcBef>
                <a:spcPts val="0"/>
              </a:spcBef>
              <a:buFontTx/>
              <a:buChar char="-"/>
            </a:pPr>
            <a:r>
              <a:rPr lang="sv-SE" sz="2000" dirty="0"/>
              <a:t>Hedens industriområde (nybyggnation väg)</a:t>
            </a:r>
          </a:p>
          <a:p>
            <a:pPr>
              <a:lnSpc>
                <a:spcPct val="100000"/>
              </a:lnSpc>
              <a:spcBef>
                <a:spcPts val="0"/>
              </a:spcBef>
              <a:buFontTx/>
              <a:buChar char="-"/>
            </a:pPr>
            <a:r>
              <a:rPr lang="sv-SE" sz="2000" dirty="0"/>
              <a:t>Hamnvikens industriområde (nybyggnation väg)</a:t>
            </a:r>
          </a:p>
          <a:p>
            <a:pPr>
              <a:lnSpc>
                <a:spcPct val="100000"/>
              </a:lnSpc>
              <a:spcBef>
                <a:spcPts val="0"/>
              </a:spcBef>
              <a:buFontTx/>
              <a:buChar char="-"/>
            </a:pPr>
            <a:r>
              <a:rPr lang="sv-SE" sz="2000" dirty="0" err="1"/>
              <a:t>Notgränd</a:t>
            </a:r>
            <a:r>
              <a:rPr lang="sv-SE" sz="2000" dirty="0"/>
              <a:t> (ombyggnation gata)</a:t>
            </a:r>
          </a:p>
          <a:p>
            <a:pPr marL="0" indent="0">
              <a:lnSpc>
                <a:spcPct val="100000"/>
              </a:lnSpc>
              <a:spcBef>
                <a:spcPts val="0"/>
              </a:spcBef>
              <a:buNone/>
            </a:pPr>
            <a:endParaRPr lang="sv-SE" sz="2000" dirty="0"/>
          </a:p>
        </p:txBody>
      </p:sp>
      <p:sp>
        <p:nvSpPr>
          <p:cNvPr id="4" name="textruta 3">
            <a:extLst>
              <a:ext uri="{FF2B5EF4-FFF2-40B4-BE49-F238E27FC236}">
                <a16:creationId xmlns:a16="http://schemas.microsoft.com/office/drawing/2014/main" id="{3884C638-E748-E15A-FC8E-56E6D66D236E}"/>
              </a:ext>
            </a:extLst>
          </p:cNvPr>
          <p:cNvSpPr txBox="1"/>
          <p:nvPr/>
        </p:nvSpPr>
        <p:spPr>
          <a:xfrm rot="460417">
            <a:off x="8116196" y="1150909"/>
            <a:ext cx="3598606" cy="738664"/>
          </a:xfrm>
          <a:prstGeom prst="rect">
            <a:avLst/>
          </a:prstGeom>
          <a:noFill/>
        </p:spPr>
        <p:txBody>
          <a:bodyPr wrap="square" rtlCol="0">
            <a:spAutoFit/>
          </a:bodyPr>
          <a:lstStyle/>
          <a:p>
            <a:r>
              <a:rPr lang="sv-SE" sz="2400" b="1" dirty="0"/>
              <a:t>Stadsmiljöavtalet</a:t>
            </a:r>
          </a:p>
          <a:p>
            <a:r>
              <a:rPr lang="sv-SE" dirty="0"/>
              <a:t>Vi beviljades - 27,5 </a:t>
            </a:r>
            <a:r>
              <a:rPr lang="sv-SE" dirty="0" err="1"/>
              <a:t>msek</a:t>
            </a:r>
            <a:r>
              <a:rPr lang="sv-SE" dirty="0"/>
              <a:t> 2023-2027</a:t>
            </a:r>
          </a:p>
        </p:txBody>
      </p:sp>
      <p:sp>
        <p:nvSpPr>
          <p:cNvPr id="5" name="Ellips 4">
            <a:extLst>
              <a:ext uri="{FF2B5EF4-FFF2-40B4-BE49-F238E27FC236}">
                <a16:creationId xmlns:a16="http://schemas.microsoft.com/office/drawing/2014/main" id="{D297CD90-DAAE-CC43-E200-E157B7FA2A86}"/>
              </a:ext>
            </a:extLst>
          </p:cNvPr>
          <p:cNvSpPr/>
          <p:nvPr/>
        </p:nvSpPr>
        <p:spPr>
          <a:xfrm rot="484562">
            <a:off x="7824540" y="950236"/>
            <a:ext cx="4004136" cy="124694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2050" name="Picture 2" descr="Mångmiljonsatsning på trafikmiljön i Öjebyn - PT">
            <a:extLst>
              <a:ext uri="{FF2B5EF4-FFF2-40B4-BE49-F238E27FC236}">
                <a16:creationId xmlns:a16="http://schemas.microsoft.com/office/drawing/2014/main" id="{D650C5D2-CA6E-11FC-68F4-8B5A0C903E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7526" y="3429000"/>
            <a:ext cx="3966274" cy="2231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22807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9" name="Text Placeholder 2">
            <a:extLst>
              <a:ext uri="{FF2B5EF4-FFF2-40B4-BE49-F238E27FC236}">
                <a16:creationId xmlns:a16="http://schemas.microsoft.com/office/drawing/2014/main" id="{6F8023AB-3CCC-29A9-8FE1-67EF765946AC}"/>
              </a:ext>
            </a:extLst>
          </p:cNvPr>
          <p:cNvSpPr>
            <a:spLocks noGrp="1"/>
          </p:cNvSpPr>
          <p:nvPr>
            <p:ph type="body" idx="1"/>
          </p:nvPr>
        </p:nvSpPr>
        <p:spPr>
          <a:xfrm>
            <a:off x="862014" y="857251"/>
            <a:ext cx="5157787" cy="823912"/>
          </a:xfrm>
        </p:spPr>
        <p:txBody>
          <a:bodyPr/>
          <a:lstStyle/>
          <a:p>
            <a:r>
              <a:rPr lang="en-US" sz="2000" dirty="0" err="1"/>
              <a:t>Landbaserad</a:t>
            </a:r>
            <a:r>
              <a:rPr lang="en-US" sz="2000" dirty="0"/>
              <a:t> </a:t>
            </a:r>
            <a:r>
              <a:rPr lang="en-US" sz="2000" dirty="0" err="1"/>
              <a:t>vindkraft</a:t>
            </a:r>
            <a:r>
              <a:rPr lang="en-US" sz="2000" dirty="0"/>
              <a:t> - </a:t>
            </a:r>
            <a:r>
              <a:rPr lang="en-US" sz="2000" dirty="0" err="1"/>
              <a:t>Markbygden</a:t>
            </a:r>
            <a:endParaRPr lang="en-US" sz="2000" dirty="0"/>
          </a:p>
        </p:txBody>
      </p:sp>
      <p:sp>
        <p:nvSpPr>
          <p:cNvPr id="3083" name="Text Placeholder 4">
            <a:extLst>
              <a:ext uri="{FF2B5EF4-FFF2-40B4-BE49-F238E27FC236}">
                <a16:creationId xmlns:a16="http://schemas.microsoft.com/office/drawing/2014/main" id="{F3F9C294-49BD-C09F-E178-B6C6393C16EB}"/>
              </a:ext>
            </a:extLst>
          </p:cNvPr>
          <p:cNvSpPr>
            <a:spLocks noGrp="1"/>
          </p:cNvSpPr>
          <p:nvPr>
            <p:ph type="body" sz="quarter" idx="3"/>
          </p:nvPr>
        </p:nvSpPr>
        <p:spPr>
          <a:xfrm>
            <a:off x="6172200" y="857251"/>
            <a:ext cx="5273298" cy="823912"/>
          </a:xfrm>
        </p:spPr>
        <p:txBody>
          <a:bodyPr/>
          <a:lstStyle/>
          <a:p>
            <a:r>
              <a:rPr lang="en-US" sz="2000" dirty="0" err="1"/>
              <a:t>Havsbaserad</a:t>
            </a:r>
            <a:r>
              <a:rPr lang="en-US" sz="2000" dirty="0"/>
              <a:t> </a:t>
            </a:r>
            <a:r>
              <a:rPr lang="en-US" sz="2000" dirty="0" err="1"/>
              <a:t>vindkraft</a:t>
            </a:r>
            <a:r>
              <a:rPr lang="en-US" sz="2000" dirty="0"/>
              <a:t> – Bores Krona 1-2-3</a:t>
            </a:r>
          </a:p>
        </p:txBody>
      </p:sp>
      <p:pic>
        <p:nvPicPr>
          <p:cNvPr id="3074" name="Picture 2" descr="Havsplaner för vindkraft gamla i förtid – Piteå-Tidningen">
            <a:extLst>
              <a:ext uri="{FF2B5EF4-FFF2-40B4-BE49-F238E27FC236}">
                <a16:creationId xmlns:a16="http://schemas.microsoft.com/office/drawing/2014/main" id="{A53CB5E6-D570-24E2-3066-4A0E8DE1FE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41" r="3261"/>
          <a:stretch/>
        </p:blipFill>
        <p:spPr bwMode="auto">
          <a:xfrm>
            <a:off x="6194427" y="2393404"/>
            <a:ext cx="4776357" cy="3395383"/>
          </a:xfrm>
          <a:prstGeom prst="rect">
            <a:avLst/>
          </a:prstGeom>
          <a:solidFill>
            <a:srgbClr val="FFFFFF"/>
          </a:solidFill>
        </p:spPr>
      </p:pic>
      <p:pic>
        <p:nvPicPr>
          <p:cNvPr id="3076" name="Picture 4" descr="Kina kontrollerar delar av svensk vindkraft: ”Riskfyllt”">
            <a:extLst>
              <a:ext uri="{FF2B5EF4-FFF2-40B4-BE49-F238E27FC236}">
                <a16:creationId xmlns:a16="http://schemas.microsoft.com/office/drawing/2014/main" id="{0430FAE3-88EB-4218-3F16-2337321178C9}"/>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839788" y="2902786"/>
            <a:ext cx="5157787" cy="2889166"/>
          </a:xfrm>
          <a:prstGeom prst="rect">
            <a:avLst/>
          </a:prstGeom>
          <a:noFill/>
          <a:extLst>
            <a:ext uri="{909E8E84-426E-40DD-AFC4-6F175D3DCCD1}">
              <a14:hiddenFill xmlns:a14="http://schemas.microsoft.com/office/drawing/2010/main">
                <a:solidFill>
                  <a:srgbClr val="FFFFFF"/>
                </a:solidFill>
              </a14:hiddenFill>
            </a:ext>
          </a:extLst>
        </p:spPr>
      </p:pic>
      <p:sp>
        <p:nvSpPr>
          <p:cNvPr id="5" name="textruta 4">
            <a:extLst>
              <a:ext uri="{FF2B5EF4-FFF2-40B4-BE49-F238E27FC236}">
                <a16:creationId xmlns:a16="http://schemas.microsoft.com/office/drawing/2014/main" id="{FC6FEE1B-4819-EDA6-5D22-85D57F98F4BB}"/>
              </a:ext>
            </a:extLst>
          </p:cNvPr>
          <p:cNvSpPr txBox="1"/>
          <p:nvPr/>
        </p:nvSpPr>
        <p:spPr>
          <a:xfrm>
            <a:off x="839788" y="2123268"/>
            <a:ext cx="5157786" cy="615553"/>
          </a:xfrm>
          <a:prstGeom prst="rect">
            <a:avLst/>
          </a:prstGeom>
          <a:noFill/>
        </p:spPr>
        <p:txBody>
          <a:bodyPr wrap="square" rtlCol="0">
            <a:spAutoFit/>
          </a:bodyPr>
          <a:lstStyle/>
          <a:p>
            <a:r>
              <a:rPr lang="sv-SE" dirty="0"/>
              <a:t>Europas största landbaserade vindkraftpark, </a:t>
            </a:r>
            <a:r>
              <a:rPr lang="sv-SE" sz="1600" dirty="0"/>
              <a:t>&gt;50%</a:t>
            </a:r>
          </a:p>
          <a:p>
            <a:r>
              <a:rPr lang="sv-SE" sz="1600" dirty="0"/>
              <a:t>Nu vill man bygga högre kraftverk – oklart utfall</a:t>
            </a:r>
            <a:endParaRPr lang="sv-SE" dirty="0"/>
          </a:p>
        </p:txBody>
      </p:sp>
      <p:sp>
        <p:nvSpPr>
          <p:cNvPr id="7" name="textruta 6">
            <a:extLst>
              <a:ext uri="{FF2B5EF4-FFF2-40B4-BE49-F238E27FC236}">
                <a16:creationId xmlns:a16="http://schemas.microsoft.com/office/drawing/2014/main" id="{B5A3E1BB-8ED7-78F3-3D3D-283B7BCD936E}"/>
              </a:ext>
            </a:extLst>
          </p:cNvPr>
          <p:cNvSpPr txBox="1"/>
          <p:nvPr/>
        </p:nvSpPr>
        <p:spPr>
          <a:xfrm>
            <a:off x="6194427" y="1759058"/>
            <a:ext cx="4776357" cy="646331"/>
          </a:xfrm>
          <a:prstGeom prst="rect">
            <a:avLst/>
          </a:prstGeom>
          <a:noFill/>
        </p:spPr>
        <p:txBody>
          <a:bodyPr wrap="square" rtlCol="0">
            <a:spAutoFit/>
          </a:bodyPr>
          <a:lstStyle/>
          <a:p>
            <a:r>
              <a:rPr lang="sv-SE" dirty="0">
                <a:hlinkClick r:id="rId5"/>
              </a:rPr>
              <a:t>Bores Krona 1-2-3 — Svea Vind Offshore</a:t>
            </a:r>
            <a:endParaRPr lang="sv-SE" dirty="0"/>
          </a:p>
          <a:p>
            <a:r>
              <a:rPr lang="sv-SE" dirty="0"/>
              <a:t>Informationsmöte 14/6</a:t>
            </a:r>
          </a:p>
        </p:txBody>
      </p:sp>
      <p:sp>
        <p:nvSpPr>
          <p:cNvPr id="8" name="textruta 7">
            <a:extLst>
              <a:ext uri="{FF2B5EF4-FFF2-40B4-BE49-F238E27FC236}">
                <a16:creationId xmlns:a16="http://schemas.microsoft.com/office/drawing/2014/main" id="{F23003BD-5538-433C-E928-59DD5C95AB21}"/>
              </a:ext>
            </a:extLst>
          </p:cNvPr>
          <p:cNvSpPr txBox="1"/>
          <p:nvPr/>
        </p:nvSpPr>
        <p:spPr>
          <a:xfrm>
            <a:off x="9856922" y="5284922"/>
            <a:ext cx="1588576" cy="923330"/>
          </a:xfrm>
          <a:prstGeom prst="rect">
            <a:avLst/>
          </a:prstGeom>
          <a:solidFill>
            <a:schemeClr val="bg1"/>
          </a:solidFill>
          <a:ln>
            <a:solidFill>
              <a:srgbClr val="FF0000"/>
            </a:solidFill>
          </a:ln>
        </p:spPr>
        <p:txBody>
          <a:bodyPr wrap="square" rtlCol="0">
            <a:spAutoFit/>
          </a:bodyPr>
          <a:lstStyle/>
          <a:p>
            <a:r>
              <a:rPr lang="sv-SE" dirty="0"/>
              <a:t>Inget reellt projekt än, inga tillstånd finns</a:t>
            </a:r>
          </a:p>
        </p:txBody>
      </p:sp>
      <p:sp>
        <p:nvSpPr>
          <p:cNvPr id="9" name="textruta 8">
            <a:extLst>
              <a:ext uri="{FF2B5EF4-FFF2-40B4-BE49-F238E27FC236}">
                <a16:creationId xmlns:a16="http://schemas.microsoft.com/office/drawing/2014/main" id="{22F70FF5-028A-E579-9CB3-3D42CFAB5D1A}"/>
              </a:ext>
            </a:extLst>
          </p:cNvPr>
          <p:cNvSpPr txBox="1"/>
          <p:nvPr/>
        </p:nvSpPr>
        <p:spPr>
          <a:xfrm>
            <a:off x="365074" y="5423421"/>
            <a:ext cx="1588576" cy="646331"/>
          </a:xfrm>
          <a:prstGeom prst="rect">
            <a:avLst/>
          </a:prstGeom>
          <a:solidFill>
            <a:schemeClr val="bg1"/>
          </a:solidFill>
          <a:ln>
            <a:solidFill>
              <a:srgbClr val="FF0000"/>
            </a:solidFill>
          </a:ln>
        </p:spPr>
        <p:txBody>
          <a:bodyPr wrap="square" rtlCol="0">
            <a:spAutoFit/>
          </a:bodyPr>
          <a:lstStyle/>
          <a:p>
            <a:r>
              <a:rPr lang="sv-SE" dirty="0"/>
              <a:t>Pågående projekt</a:t>
            </a:r>
          </a:p>
        </p:txBody>
      </p:sp>
    </p:spTree>
    <p:extLst>
      <p:ext uri="{BB962C8B-B14F-4D97-AF65-F5344CB8AC3E}">
        <p14:creationId xmlns:p14="http://schemas.microsoft.com/office/powerpoint/2010/main" val="23363313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519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4D32A20-AC62-5D50-AC02-61959266BB23}"/>
              </a:ext>
            </a:extLst>
          </p:cNvPr>
          <p:cNvSpPr>
            <a:spLocks noGrp="1"/>
          </p:cNvSpPr>
          <p:nvPr>
            <p:ph type="title"/>
          </p:nvPr>
        </p:nvSpPr>
        <p:spPr>
          <a:xfrm>
            <a:off x="838200" y="841663"/>
            <a:ext cx="10515600" cy="5185511"/>
          </a:xfrm>
        </p:spPr>
        <p:txBody>
          <a:bodyPr/>
          <a:lstStyle/>
          <a:p>
            <a:pPr algn="ctr"/>
            <a:r>
              <a:rPr lang="sv-SE" sz="7200" b="1" dirty="0"/>
              <a:t>Det händer i Piteå…</a:t>
            </a:r>
            <a:br>
              <a:rPr lang="sv-SE" sz="4800" dirty="0"/>
            </a:br>
            <a:r>
              <a:rPr lang="sv-SE" sz="2400" dirty="0"/>
              <a:t>2023-08-29</a:t>
            </a:r>
            <a:br>
              <a:rPr lang="sv-SE" sz="2400" dirty="0"/>
            </a:br>
            <a:br>
              <a:rPr lang="sv-SE" sz="2400" i="1" dirty="0"/>
            </a:br>
            <a:r>
              <a:rPr lang="sv-SE" sz="2000" i="1" dirty="0"/>
              <a:t>Fördjupade översiktsplaner</a:t>
            </a:r>
            <a:br>
              <a:rPr lang="sv-SE" sz="2000" i="1" dirty="0"/>
            </a:br>
            <a:r>
              <a:rPr lang="sv-SE" sz="2000" i="1" dirty="0"/>
              <a:t>Norrbotniabanan</a:t>
            </a:r>
            <a:br>
              <a:rPr lang="sv-SE" sz="2000" i="1" dirty="0"/>
            </a:br>
            <a:r>
              <a:rPr lang="sv-SE" sz="2000" i="1" dirty="0"/>
              <a:t>Trafikstrategi</a:t>
            </a:r>
            <a:br>
              <a:rPr lang="sv-SE" sz="2000" i="1" dirty="0"/>
            </a:br>
            <a:r>
              <a:rPr lang="sv-SE" sz="2000" i="1" dirty="0"/>
              <a:t>Planprogram</a:t>
            </a:r>
            <a:br>
              <a:rPr lang="sv-SE" sz="2000" i="1" dirty="0"/>
            </a:br>
            <a:r>
              <a:rPr lang="sv-SE" sz="2000" i="1" dirty="0"/>
              <a:t>Detaljplaner/Markanvisning </a:t>
            </a:r>
            <a:br>
              <a:rPr lang="sv-SE" sz="2000" i="1" dirty="0"/>
            </a:br>
            <a:r>
              <a:rPr lang="sv-SE" sz="2000" i="1" dirty="0"/>
              <a:t>Verksamhetsområden </a:t>
            </a:r>
            <a:br>
              <a:rPr lang="sv-SE" sz="2000" i="1" dirty="0"/>
            </a:br>
            <a:r>
              <a:rPr lang="sv-SE" sz="2000" i="1" dirty="0"/>
              <a:t>Allmänna byggnader</a:t>
            </a:r>
            <a:br>
              <a:rPr lang="sv-SE" sz="2000" i="1" dirty="0"/>
            </a:br>
            <a:r>
              <a:rPr lang="sv-SE" sz="2000" i="1" dirty="0"/>
              <a:t>Infrastruktur</a:t>
            </a:r>
            <a:br>
              <a:rPr lang="sv-SE" sz="2000" i="1" dirty="0"/>
            </a:br>
            <a:r>
              <a:rPr lang="sv-SE" sz="2000" i="1" dirty="0"/>
              <a:t>Vindkraft</a:t>
            </a:r>
            <a:endParaRPr lang="sv-SE" sz="2400" i="1" dirty="0"/>
          </a:p>
        </p:txBody>
      </p:sp>
    </p:spTree>
    <p:extLst>
      <p:ext uri="{BB962C8B-B14F-4D97-AF65-F5344CB8AC3E}">
        <p14:creationId xmlns:p14="http://schemas.microsoft.com/office/powerpoint/2010/main" val="33136405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F9E3E5B-3AAB-D363-7728-A9AA2A8E2B74}"/>
              </a:ext>
            </a:extLst>
          </p:cNvPr>
          <p:cNvSpPr>
            <a:spLocks noGrp="1"/>
          </p:cNvSpPr>
          <p:nvPr>
            <p:ph type="title"/>
          </p:nvPr>
        </p:nvSpPr>
        <p:spPr>
          <a:xfrm>
            <a:off x="838200" y="365125"/>
            <a:ext cx="10515600" cy="1325563"/>
          </a:xfrm>
        </p:spPr>
        <p:txBody>
          <a:bodyPr/>
          <a:lstStyle/>
          <a:p>
            <a:r>
              <a:rPr lang="en-US" dirty="0" err="1"/>
              <a:t>Kollektivtrafik</a:t>
            </a:r>
            <a:r>
              <a:rPr lang="en-US" dirty="0"/>
              <a:t> i Norrbotten</a:t>
            </a:r>
          </a:p>
        </p:txBody>
      </p:sp>
      <p:pic>
        <p:nvPicPr>
          <p:cNvPr id="5" name="Bildobjekt 4">
            <a:extLst>
              <a:ext uri="{FF2B5EF4-FFF2-40B4-BE49-F238E27FC236}">
                <a16:creationId xmlns:a16="http://schemas.microsoft.com/office/drawing/2014/main" id="{EDED08B0-1C64-A6A7-C4B5-7FB53AA766F5}"/>
              </a:ext>
            </a:extLst>
          </p:cNvPr>
          <p:cNvPicPr>
            <a:picLocks noChangeAspect="1"/>
          </p:cNvPicPr>
          <p:nvPr/>
        </p:nvPicPr>
        <p:blipFill>
          <a:blip r:embed="rId3"/>
          <a:stretch>
            <a:fillRect/>
          </a:stretch>
        </p:blipFill>
        <p:spPr>
          <a:xfrm>
            <a:off x="1366286" y="1825625"/>
            <a:ext cx="9459428" cy="4351338"/>
          </a:xfrm>
          <a:prstGeom prst="rect">
            <a:avLst/>
          </a:prstGeom>
          <a:noFill/>
        </p:spPr>
      </p:pic>
    </p:spTree>
    <p:extLst>
      <p:ext uri="{BB962C8B-B14F-4D97-AF65-F5344CB8AC3E}">
        <p14:creationId xmlns:p14="http://schemas.microsoft.com/office/powerpoint/2010/main" val="19081160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7438499-E049-1994-98A4-561F50322E70}"/>
              </a:ext>
            </a:extLst>
          </p:cNvPr>
          <p:cNvSpPr>
            <a:spLocks noGrp="1"/>
          </p:cNvSpPr>
          <p:nvPr>
            <p:ph type="title"/>
          </p:nvPr>
        </p:nvSpPr>
        <p:spPr/>
        <p:txBody>
          <a:bodyPr/>
          <a:lstStyle/>
          <a:p>
            <a:r>
              <a:rPr lang="sv-SE" dirty="0"/>
              <a:t>Färdtjänst i Piteå </a:t>
            </a:r>
            <a:r>
              <a:rPr lang="sv-SE" dirty="0" err="1"/>
              <a:t>fr.o.m</a:t>
            </a:r>
            <a:r>
              <a:rPr lang="sv-SE" dirty="0"/>
              <a:t> 2021-01-01</a:t>
            </a:r>
          </a:p>
        </p:txBody>
      </p:sp>
      <p:sp>
        <p:nvSpPr>
          <p:cNvPr id="3" name="Platshållare för innehåll 2">
            <a:extLst>
              <a:ext uri="{FF2B5EF4-FFF2-40B4-BE49-F238E27FC236}">
                <a16:creationId xmlns:a16="http://schemas.microsoft.com/office/drawing/2014/main" id="{29490F27-5E22-7BFB-6145-6F4A0A0F28F6}"/>
              </a:ext>
            </a:extLst>
          </p:cNvPr>
          <p:cNvSpPr>
            <a:spLocks noGrp="1"/>
          </p:cNvSpPr>
          <p:nvPr>
            <p:ph idx="1"/>
          </p:nvPr>
        </p:nvSpPr>
        <p:spPr>
          <a:xfrm>
            <a:off x="820118" y="1816148"/>
            <a:ext cx="10515600" cy="4351338"/>
          </a:xfrm>
        </p:spPr>
        <p:txBody>
          <a:bodyPr/>
          <a:lstStyle/>
          <a:p>
            <a:r>
              <a:rPr lang="sv-SE" dirty="0"/>
              <a:t>Myndighetsutövning/tillståndsgivning</a:t>
            </a:r>
          </a:p>
          <a:p>
            <a:pPr marL="0" indent="0">
              <a:buNone/>
            </a:pPr>
            <a:endParaRPr lang="sv-SE" dirty="0"/>
          </a:p>
          <a:p>
            <a:r>
              <a:rPr lang="sv-SE" dirty="0"/>
              <a:t>Trafikplanering/ -ledning, trafikavtal, kvalitetsansvar</a:t>
            </a:r>
          </a:p>
          <a:p>
            <a:pPr marL="271463" indent="0">
              <a:buNone/>
            </a:pPr>
            <a:r>
              <a:rPr lang="sv-SE" dirty="0"/>
              <a:t>Beställningscentral.</a:t>
            </a:r>
          </a:p>
          <a:p>
            <a:pPr marL="0" indent="0">
              <a:buNone/>
            </a:pPr>
            <a:endParaRPr lang="sv-SE" dirty="0"/>
          </a:p>
          <a:p>
            <a:r>
              <a:rPr lang="sv-SE" dirty="0"/>
              <a:t>Ekonomiskt ansvar och uppföljningsansvar</a:t>
            </a:r>
          </a:p>
          <a:p>
            <a:endParaRPr lang="sv-SE" dirty="0"/>
          </a:p>
          <a:p>
            <a:r>
              <a:rPr lang="sv-SE" dirty="0"/>
              <a:t>Trafikoperatör</a:t>
            </a:r>
          </a:p>
        </p:txBody>
      </p:sp>
      <p:sp>
        <p:nvSpPr>
          <p:cNvPr id="5" name="textruta 4">
            <a:extLst>
              <a:ext uri="{FF2B5EF4-FFF2-40B4-BE49-F238E27FC236}">
                <a16:creationId xmlns:a16="http://schemas.microsoft.com/office/drawing/2014/main" id="{FF52AB3B-224F-B76C-1D63-07173C442DA7}"/>
              </a:ext>
            </a:extLst>
          </p:cNvPr>
          <p:cNvSpPr txBox="1"/>
          <p:nvPr/>
        </p:nvSpPr>
        <p:spPr>
          <a:xfrm>
            <a:off x="7245459" y="1825625"/>
            <a:ext cx="4108342" cy="646331"/>
          </a:xfrm>
          <a:prstGeom prst="rect">
            <a:avLst/>
          </a:prstGeom>
          <a:noFill/>
        </p:spPr>
        <p:txBody>
          <a:bodyPr wrap="square" rtlCol="0">
            <a:spAutoFit/>
          </a:bodyPr>
          <a:lstStyle/>
          <a:p>
            <a:r>
              <a:rPr lang="sv-SE" b="1" dirty="0">
                <a:solidFill>
                  <a:srgbClr val="FF0000"/>
                </a:solidFill>
              </a:rPr>
              <a:t>Regionala kollektivtrafikmyndigheten (RKM)</a:t>
            </a:r>
          </a:p>
        </p:txBody>
      </p:sp>
      <p:sp>
        <p:nvSpPr>
          <p:cNvPr id="6" name="textruta 5">
            <a:extLst>
              <a:ext uri="{FF2B5EF4-FFF2-40B4-BE49-F238E27FC236}">
                <a16:creationId xmlns:a16="http://schemas.microsoft.com/office/drawing/2014/main" id="{40A015BC-7DE8-A305-69A3-A060AAB47015}"/>
              </a:ext>
            </a:extLst>
          </p:cNvPr>
          <p:cNvSpPr txBox="1"/>
          <p:nvPr/>
        </p:nvSpPr>
        <p:spPr>
          <a:xfrm>
            <a:off x="8551191" y="3129211"/>
            <a:ext cx="4108342" cy="369332"/>
          </a:xfrm>
          <a:prstGeom prst="rect">
            <a:avLst/>
          </a:prstGeom>
          <a:noFill/>
        </p:spPr>
        <p:txBody>
          <a:bodyPr wrap="square" rtlCol="0">
            <a:spAutoFit/>
          </a:bodyPr>
          <a:lstStyle/>
          <a:p>
            <a:r>
              <a:rPr lang="sv-SE" b="1" dirty="0">
                <a:solidFill>
                  <a:srgbClr val="FF0000"/>
                </a:solidFill>
              </a:rPr>
              <a:t>Länstrafiken i Norrbottens Län </a:t>
            </a:r>
          </a:p>
        </p:txBody>
      </p:sp>
      <p:sp>
        <p:nvSpPr>
          <p:cNvPr id="7" name="textruta 6">
            <a:extLst>
              <a:ext uri="{FF2B5EF4-FFF2-40B4-BE49-F238E27FC236}">
                <a16:creationId xmlns:a16="http://schemas.microsoft.com/office/drawing/2014/main" id="{E76318BC-7744-5423-8803-1352BFE64C96}"/>
              </a:ext>
            </a:extLst>
          </p:cNvPr>
          <p:cNvSpPr txBox="1"/>
          <p:nvPr/>
        </p:nvSpPr>
        <p:spPr>
          <a:xfrm>
            <a:off x="7953215" y="4454973"/>
            <a:ext cx="4108342" cy="369332"/>
          </a:xfrm>
          <a:prstGeom prst="rect">
            <a:avLst/>
          </a:prstGeom>
          <a:noFill/>
        </p:spPr>
        <p:txBody>
          <a:bodyPr wrap="square" rtlCol="0">
            <a:spAutoFit/>
          </a:bodyPr>
          <a:lstStyle/>
          <a:p>
            <a:r>
              <a:rPr lang="sv-SE" b="1" dirty="0">
                <a:solidFill>
                  <a:srgbClr val="FF0000"/>
                </a:solidFill>
              </a:rPr>
              <a:t>Piteå kommun</a:t>
            </a:r>
          </a:p>
        </p:txBody>
      </p:sp>
      <p:pic>
        <p:nvPicPr>
          <p:cNvPr id="4098" name="Picture 2" descr="Boka taxi dygnet runt - Sverigetaxi Piteå">
            <a:extLst>
              <a:ext uri="{FF2B5EF4-FFF2-40B4-BE49-F238E27FC236}">
                <a16:creationId xmlns:a16="http://schemas.microsoft.com/office/drawing/2014/main" id="{866630A2-B9F5-65F8-0749-D0654F41C1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1749" y="4905548"/>
            <a:ext cx="2203344" cy="1239381"/>
          </a:xfrm>
          <a:prstGeom prst="rect">
            <a:avLst/>
          </a:prstGeom>
          <a:noFill/>
          <a:extLst>
            <a:ext uri="{909E8E84-426E-40DD-AFC4-6F175D3DCCD1}">
              <a14:hiddenFill xmlns:a14="http://schemas.microsoft.com/office/drawing/2010/main">
                <a:solidFill>
                  <a:srgbClr val="FFFFFF"/>
                </a:solidFill>
              </a14:hiddenFill>
            </a:ext>
          </a:extLst>
        </p:spPr>
      </p:pic>
      <p:sp>
        <p:nvSpPr>
          <p:cNvPr id="8" name="textruta 7">
            <a:extLst>
              <a:ext uri="{FF2B5EF4-FFF2-40B4-BE49-F238E27FC236}">
                <a16:creationId xmlns:a16="http://schemas.microsoft.com/office/drawing/2014/main" id="{4DB270D9-59C5-AB2F-A149-4F94DA74E880}"/>
              </a:ext>
            </a:extLst>
          </p:cNvPr>
          <p:cNvSpPr txBox="1"/>
          <p:nvPr/>
        </p:nvSpPr>
        <p:spPr>
          <a:xfrm>
            <a:off x="4041829" y="5436800"/>
            <a:ext cx="4108342" cy="369332"/>
          </a:xfrm>
          <a:prstGeom prst="rect">
            <a:avLst/>
          </a:prstGeom>
          <a:noFill/>
        </p:spPr>
        <p:txBody>
          <a:bodyPr wrap="square" rtlCol="0">
            <a:spAutoFit/>
          </a:bodyPr>
          <a:lstStyle/>
          <a:p>
            <a:r>
              <a:rPr lang="sv-SE" b="1" dirty="0">
                <a:solidFill>
                  <a:srgbClr val="FF0000"/>
                </a:solidFill>
              </a:rPr>
              <a:t>Pite Taxi AB</a:t>
            </a:r>
          </a:p>
        </p:txBody>
      </p:sp>
    </p:spTree>
    <p:extLst>
      <p:ext uri="{BB962C8B-B14F-4D97-AF65-F5344CB8AC3E}">
        <p14:creationId xmlns:p14="http://schemas.microsoft.com/office/powerpoint/2010/main" val="2040657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587058A-2E5B-5C26-00D4-45A1596762F1}"/>
              </a:ext>
            </a:extLst>
          </p:cNvPr>
          <p:cNvSpPr>
            <a:spLocks noGrp="1"/>
          </p:cNvSpPr>
          <p:nvPr>
            <p:ph type="title"/>
          </p:nvPr>
        </p:nvSpPr>
        <p:spPr>
          <a:xfrm>
            <a:off x="838200" y="373789"/>
            <a:ext cx="10515600" cy="1325563"/>
          </a:xfrm>
        </p:spPr>
        <p:txBody>
          <a:bodyPr/>
          <a:lstStyle/>
          <a:p>
            <a:r>
              <a:rPr lang="sv-SE" dirty="0"/>
              <a:t>Utmaningar</a:t>
            </a:r>
          </a:p>
        </p:txBody>
      </p:sp>
      <p:sp>
        <p:nvSpPr>
          <p:cNvPr id="3" name="Platshållare för innehåll 2">
            <a:extLst>
              <a:ext uri="{FF2B5EF4-FFF2-40B4-BE49-F238E27FC236}">
                <a16:creationId xmlns:a16="http://schemas.microsoft.com/office/drawing/2014/main" id="{711337BE-6EF8-06FE-7FE3-1CD89F7B396E}"/>
              </a:ext>
            </a:extLst>
          </p:cNvPr>
          <p:cNvSpPr>
            <a:spLocks noGrp="1"/>
          </p:cNvSpPr>
          <p:nvPr>
            <p:ph sz="half" idx="1"/>
          </p:nvPr>
        </p:nvSpPr>
        <p:spPr/>
        <p:txBody>
          <a:bodyPr/>
          <a:lstStyle/>
          <a:p>
            <a:pPr marL="0" indent="0">
              <a:buNone/>
            </a:pPr>
            <a:r>
              <a:rPr lang="sv-SE" b="1" u="sng" dirty="0"/>
              <a:t>Kvalitetsutmaningar</a:t>
            </a:r>
          </a:p>
          <a:p>
            <a:pPr>
              <a:buFontTx/>
              <a:buChar char="-"/>
            </a:pPr>
            <a:r>
              <a:rPr lang="sv-SE" sz="2400" dirty="0"/>
              <a:t>Gammal fordonspark - långa leveranstider på nya fordon</a:t>
            </a:r>
          </a:p>
          <a:p>
            <a:pPr>
              <a:buFontTx/>
              <a:buChar char="-"/>
            </a:pPr>
            <a:r>
              <a:rPr lang="sv-SE" sz="2400" dirty="0"/>
              <a:t>Coronaeffekten – personalbrist</a:t>
            </a:r>
          </a:p>
          <a:p>
            <a:pPr>
              <a:buFontTx/>
              <a:buChar char="-"/>
            </a:pPr>
            <a:r>
              <a:rPr lang="sv-SE" sz="2400" dirty="0"/>
              <a:t>Coronaeffekten – svårt att rekrytera ny kompetens</a:t>
            </a:r>
          </a:p>
          <a:p>
            <a:pPr>
              <a:buFontTx/>
              <a:buChar char="-"/>
            </a:pPr>
            <a:r>
              <a:rPr lang="sv-SE" sz="2400" dirty="0"/>
              <a:t>Språkutmaningar</a:t>
            </a:r>
          </a:p>
          <a:p>
            <a:pPr>
              <a:buFontTx/>
              <a:buChar char="-"/>
            </a:pPr>
            <a:r>
              <a:rPr lang="sv-SE" sz="2400" dirty="0"/>
              <a:t>Lokalkännedom</a:t>
            </a:r>
          </a:p>
          <a:p>
            <a:pPr>
              <a:buFontTx/>
              <a:buChar char="-"/>
            </a:pPr>
            <a:r>
              <a:rPr lang="sv-SE" sz="2400" dirty="0"/>
              <a:t>Tider/förseningar</a:t>
            </a:r>
          </a:p>
          <a:p>
            <a:pPr>
              <a:buFontTx/>
              <a:buChar char="-"/>
            </a:pPr>
            <a:r>
              <a:rPr lang="sv-SE" sz="2400" dirty="0"/>
              <a:t>Trafikplanering</a:t>
            </a:r>
          </a:p>
        </p:txBody>
      </p:sp>
      <p:sp>
        <p:nvSpPr>
          <p:cNvPr id="4" name="Platshållare för innehåll 3">
            <a:extLst>
              <a:ext uri="{FF2B5EF4-FFF2-40B4-BE49-F238E27FC236}">
                <a16:creationId xmlns:a16="http://schemas.microsoft.com/office/drawing/2014/main" id="{D059840A-4A4C-0A72-04D1-35426630C552}"/>
              </a:ext>
            </a:extLst>
          </p:cNvPr>
          <p:cNvSpPr>
            <a:spLocks noGrp="1"/>
          </p:cNvSpPr>
          <p:nvPr>
            <p:ph sz="half" idx="2"/>
          </p:nvPr>
        </p:nvSpPr>
        <p:spPr/>
        <p:txBody>
          <a:bodyPr/>
          <a:lstStyle/>
          <a:p>
            <a:pPr marL="0" indent="0">
              <a:buNone/>
            </a:pPr>
            <a:r>
              <a:rPr lang="sv-SE" b="1" u="sng" dirty="0"/>
              <a:t>Ekonomiska utmaningar</a:t>
            </a:r>
          </a:p>
          <a:p>
            <a:pPr>
              <a:buFontTx/>
              <a:buChar char="-"/>
            </a:pPr>
            <a:r>
              <a:rPr lang="sv-SE" sz="2400" dirty="0"/>
              <a:t>Coronaeffekten – resandet återhämtar sig</a:t>
            </a:r>
          </a:p>
          <a:p>
            <a:pPr>
              <a:buFontTx/>
              <a:buChar char="-"/>
            </a:pPr>
            <a:r>
              <a:rPr lang="sv-SE" sz="2400" dirty="0"/>
              <a:t>Ökade kostnader för myndighetsutövning</a:t>
            </a:r>
          </a:p>
          <a:p>
            <a:pPr>
              <a:buFontTx/>
              <a:buChar char="-"/>
            </a:pPr>
            <a:r>
              <a:rPr lang="sv-SE" sz="2400" dirty="0"/>
              <a:t>Ökade kostnader för beställningscentral</a:t>
            </a:r>
          </a:p>
          <a:p>
            <a:pPr>
              <a:buFontTx/>
              <a:buChar char="-"/>
            </a:pPr>
            <a:r>
              <a:rPr lang="sv-SE" sz="2400" dirty="0"/>
              <a:t>Ökade kostnader för trafik (indexpåverkan)</a:t>
            </a:r>
          </a:p>
          <a:p>
            <a:pPr>
              <a:buFontTx/>
              <a:buChar char="-"/>
            </a:pPr>
            <a:r>
              <a:rPr lang="sv-SE" sz="2400" dirty="0"/>
              <a:t>Resorna blir längre</a:t>
            </a:r>
          </a:p>
        </p:txBody>
      </p:sp>
      <p:pic>
        <p:nvPicPr>
          <p:cNvPr id="6" name="Bildobjekt 5" descr="En bild som visar Grafik, cirkel, Färggrann, symbol&#10;&#10;Automatiskt genererad beskrivning">
            <a:extLst>
              <a:ext uri="{FF2B5EF4-FFF2-40B4-BE49-F238E27FC236}">
                <a16:creationId xmlns:a16="http://schemas.microsoft.com/office/drawing/2014/main" id="{C8DC33E9-5560-A8A6-076A-BB1C9E974F6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076988" y="2692747"/>
            <a:ext cx="251929" cy="251929"/>
          </a:xfrm>
          <a:prstGeom prst="rect">
            <a:avLst/>
          </a:prstGeom>
        </p:spPr>
      </p:pic>
      <p:pic>
        <p:nvPicPr>
          <p:cNvPr id="10" name="Bildobjekt 9" descr="En bild som visar Grafik, cirkel, Färggrann, symbol&#10;&#10;Automatiskt genererad beskrivning">
            <a:extLst>
              <a:ext uri="{FF2B5EF4-FFF2-40B4-BE49-F238E27FC236}">
                <a16:creationId xmlns:a16="http://schemas.microsoft.com/office/drawing/2014/main" id="{29562B88-1592-11AE-D5F5-6D09C8C9310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342961" y="3177072"/>
            <a:ext cx="251928" cy="251928"/>
          </a:xfrm>
          <a:prstGeom prst="rect">
            <a:avLst/>
          </a:prstGeom>
        </p:spPr>
      </p:pic>
      <p:pic>
        <p:nvPicPr>
          <p:cNvPr id="14" name="Bildobjekt 13" descr="En bild som visar text, Vägmärken, skyltning, skylt&#10;&#10;Automatiskt genererad beskrivning">
            <a:extLst>
              <a:ext uri="{FF2B5EF4-FFF2-40B4-BE49-F238E27FC236}">
                <a16:creationId xmlns:a16="http://schemas.microsoft.com/office/drawing/2014/main" id="{A45182B7-4647-3322-5BC4-3B79A2CC5B76}"/>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5897668" y="3614823"/>
            <a:ext cx="294227" cy="264276"/>
          </a:xfrm>
          <a:prstGeom prst="rect">
            <a:avLst/>
          </a:prstGeom>
        </p:spPr>
      </p:pic>
      <p:pic>
        <p:nvPicPr>
          <p:cNvPr id="15" name="Bildobjekt 14" descr="En bild som visar text, Vägmärken, skyltning, skylt&#10;&#10;Automatiskt genererad beskrivning">
            <a:extLst>
              <a:ext uri="{FF2B5EF4-FFF2-40B4-BE49-F238E27FC236}">
                <a16:creationId xmlns:a16="http://schemas.microsoft.com/office/drawing/2014/main" id="{870651AA-6007-43C8-E6BE-B81E2EF4BBB3}"/>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3429000" y="4449148"/>
            <a:ext cx="294227" cy="264276"/>
          </a:xfrm>
          <a:prstGeom prst="rect">
            <a:avLst/>
          </a:prstGeom>
        </p:spPr>
      </p:pic>
      <p:pic>
        <p:nvPicPr>
          <p:cNvPr id="16" name="Bildobjekt 15" descr="En bild som visar text, Vägmärken, skyltning, skylt&#10;&#10;Automatiskt genererad beskrivning">
            <a:extLst>
              <a:ext uri="{FF2B5EF4-FFF2-40B4-BE49-F238E27FC236}">
                <a16:creationId xmlns:a16="http://schemas.microsoft.com/office/drawing/2014/main" id="{674D7B26-D78E-5E28-FCC5-06D25A6CC09F}"/>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3429000" y="4852481"/>
            <a:ext cx="294227" cy="264276"/>
          </a:xfrm>
          <a:prstGeom prst="rect">
            <a:avLst/>
          </a:prstGeom>
        </p:spPr>
      </p:pic>
      <p:pic>
        <p:nvPicPr>
          <p:cNvPr id="18" name="Bildobjekt 17" descr="En bild som visar cirkel, symbol&#10;&#10;Automatiskt genererad beskrivning">
            <a:extLst>
              <a:ext uri="{FF2B5EF4-FFF2-40B4-BE49-F238E27FC236}">
                <a16:creationId xmlns:a16="http://schemas.microsoft.com/office/drawing/2014/main" id="{CC9F9EC7-AC3E-03D0-4C1A-F70D2870F7BB}"/>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3429000" y="5379197"/>
            <a:ext cx="294227" cy="294227"/>
          </a:xfrm>
          <a:prstGeom prst="rect">
            <a:avLst/>
          </a:prstGeom>
        </p:spPr>
      </p:pic>
      <p:pic>
        <p:nvPicPr>
          <p:cNvPr id="19" name="Bildobjekt 18" descr="En bild som visar cirkel, symbol&#10;&#10;Automatiskt genererad beskrivning">
            <a:extLst>
              <a:ext uri="{FF2B5EF4-FFF2-40B4-BE49-F238E27FC236}">
                <a16:creationId xmlns:a16="http://schemas.microsoft.com/office/drawing/2014/main" id="{12ECF1B1-82B9-7F38-13AC-8C4CFA909C9D}"/>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3434286" y="5788750"/>
            <a:ext cx="294227" cy="294227"/>
          </a:xfrm>
          <a:prstGeom prst="rect">
            <a:avLst/>
          </a:prstGeom>
        </p:spPr>
      </p:pic>
      <p:pic>
        <p:nvPicPr>
          <p:cNvPr id="20" name="Bildobjekt 19" descr="En bild som visar text, Vägmärken, skyltning, skylt&#10;&#10;Automatiskt genererad beskrivning">
            <a:extLst>
              <a:ext uri="{FF2B5EF4-FFF2-40B4-BE49-F238E27FC236}">
                <a16:creationId xmlns:a16="http://schemas.microsoft.com/office/drawing/2014/main" id="{EFC984D7-6032-8EF3-F256-3E0D4E8DABE0}"/>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0469147" y="2526224"/>
            <a:ext cx="455636" cy="409254"/>
          </a:xfrm>
          <a:prstGeom prst="rect">
            <a:avLst/>
          </a:prstGeom>
        </p:spPr>
      </p:pic>
      <p:pic>
        <p:nvPicPr>
          <p:cNvPr id="21" name="Bildobjekt 20" descr="En bild som visar cirkel, symbol&#10;&#10;Automatiskt genererad beskrivning">
            <a:extLst>
              <a:ext uri="{FF2B5EF4-FFF2-40B4-BE49-F238E27FC236}">
                <a16:creationId xmlns:a16="http://schemas.microsoft.com/office/drawing/2014/main" id="{C6B209A7-6338-00C6-8ED4-80885567DB76}"/>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10489107" y="3177072"/>
            <a:ext cx="399041" cy="399041"/>
          </a:xfrm>
          <a:prstGeom prst="rect">
            <a:avLst/>
          </a:prstGeom>
        </p:spPr>
      </p:pic>
      <p:pic>
        <p:nvPicPr>
          <p:cNvPr id="22" name="Bildobjekt 21" descr="En bild som visar cirkel, symbol&#10;&#10;Automatiskt genererad beskrivning">
            <a:extLst>
              <a:ext uri="{FF2B5EF4-FFF2-40B4-BE49-F238E27FC236}">
                <a16:creationId xmlns:a16="http://schemas.microsoft.com/office/drawing/2014/main" id="{1E2CAD1C-946B-A782-8D27-6951A6E58F74}"/>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10497445" y="4785098"/>
            <a:ext cx="399041" cy="399041"/>
          </a:xfrm>
          <a:prstGeom prst="rect">
            <a:avLst/>
          </a:prstGeom>
        </p:spPr>
      </p:pic>
      <p:pic>
        <p:nvPicPr>
          <p:cNvPr id="23" name="Bildobjekt 22" descr="En bild som visar cirkel, symbol&#10;&#10;Automatiskt genererad beskrivning">
            <a:extLst>
              <a:ext uri="{FF2B5EF4-FFF2-40B4-BE49-F238E27FC236}">
                <a16:creationId xmlns:a16="http://schemas.microsoft.com/office/drawing/2014/main" id="{DFC212BF-F121-44DB-8C4C-7F7362DFA5BE}"/>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10489107" y="4036382"/>
            <a:ext cx="399041" cy="399041"/>
          </a:xfrm>
          <a:prstGeom prst="rect">
            <a:avLst/>
          </a:prstGeom>
        </p:spPr>
      </p:pic>
      <p:pic>
        <p:nvPicPr>
          <p:cNvPr id="24" name="Bildobjekt 23" descr="En bild som visar text, Vägmärken, skyltning, skylt&#10;&#10;Automatiskt genererad beskrivning">
            <a:extLst>
              <a:ext uri="{FF2B5EF4-FFF2-40B4-BE49-F238E27FC236}">
                <a16:creationId xmlns:a16="http://schemas.microsoft.com/office/drawing/2014/main" id="{126B4EFB-B1E5-BA06-1F34-C0C5A7F8CAE7}"/>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0469147" y="5425733"/>
            <a:ext cx="455636" cy="409254"/>
          </a:xfrm>
          <a:prstGeom prst="rect">
            <a:avLst/>
          </a:prstGeom>
        </p:spPr>
      </p:pic>
      <p:sp>
        <p:nvSpPr>
          <p:cNvPr id="25" name="textruta 24">
            <a:extLst>
              <a:ext uri="{FF2B5EF4-FFF2-40B4-BE49-F238E27FC236}">
                <a16:creationId xmlns:a16="http://schemas.microsoft.com/office/drawing/2014/main" id="{4B864EB2-E790-57D3-01CC-8F9A91501C71}"/>
              </a:ext>
            </a:extLst>
          </p:cNvPr>
          <p:cNvSpPr txBox="1"/>
          <p:nvPr/>
        </p:nvSpPr>
        <p:spPr>
          <a:xfrm rot="832937">
            <a:off x="9004516" y="561347"/>
            <a:ext cx="2758740" cy="923330"/>
          </a:xfrm>
          <a:prstGeom prst="rect">
            <a:avLst/>
          </a:prstGeom>
          <a:noFill/>
        </p:spPr>
        <p:txBody>
          <a:bodyPr wrap="square" rtlCol="0">
            <a:spAutoFit/>
          </a:bodyPr>
          <a:lstStyle/>
          <a:p>
            <a:r>
              <a:rPr lang="sv-SE" dirty="0"/>
              <a:t>SVÅRIGHET: </a:t>
            </a:r>
          </a:p>
          <a:p>
            <a:r>
              <a:rPr lang="sv-SE" dirty="0"/>
              <a:t>Jobba påverkande med små möjligheter att bestämma</a:t>
            </a:r>
          </a:p>
        </p:txBody>
      </p:sp>
      <p:sp>
        <p:nvSpPr>
          <p:cNvPr id="26" name="Ellips 25">
            <a:extLst>
              <a:ext uri="{FF2B5EF4-FFF2-40B4-BE49-F238E27FC236}">
                <a16:creationId xmlns:a16="http://schemas.microsoft.com/office/drawing/2014/main" id="{19E49185-B011-5554-916E-1C06D7F230A1}"/>
              </a:ext>
            </a:extLst>
          </p:cNvPr>
          <p:cNvSpPr/>
          <p:nvPr/>
        </p:nvSpPr>
        <p:spPr>
          <a:xfrm rot="987351">
            <a:off x="8697617" y="323986"/>
            <a:ext cx="3070732" cy="1398051"/>
          </a:xfrm>
          <a:prstGeom prst="ellipse">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696437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kbent triangel 3">
            <a:extLst>
              <a:ext uri="{FF2B5EF4-FFF2-40B4-BE49-F238E27FC236}">
                <a16:creationId xmlns:a16="http://schemas.microsoft.com/office/drawing/2014/main" id="{11936EFA-1C6C-8E0A-E05F-E4B3BA5D404F}"/>
              </a:ext>
            </a:extLst>
          </p:cNvPr>
          <p:cNvSpPr/>
          <p:nvPr/>
        </p:nvSpPr>
        <p:spPr>
          <a:xfrm>
            <a:off x="1616528" y="478973"/>
            <a:ext cx="8958943" cy="5791200"/>
          </a:xfrm>
          <a:prstGeom prst="triangle">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6" name="Rak koppling 5">
            <a:extLst>
              <a:ext uri="{FF2B5EF4-FFF2-40B4-BE49-F238E27FC236}">
                <a16:creationId xmlns:a16="http://schemas.microsoft.com/office/drawing/2014/main" id="{57E8D2E7-A04D-2589-5D86-F9A8D3616D5D}"/>
              </a:ext>
            </a:extLst>
          </p:cNvPr>
          <p:cNvCxnSpPr>
            <a:cxnSpLocks/>
          </p:cNvCxnSpPr>
          <p:nvPr/>
        </p:nvCxnSpPr>
        <p:spPr>
          <a:xfrm>
            <a:off x="2474507" y="5079578"/>
            <a:ext cx="7179856"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Rak koppling 11">
            <a:extLst>
              <a:ext uri="{FF2B5EF4-FFF2-40B4-BE49-F238E27FC236}">
                <a16:creationId xmlns:a16="http://schemas.microsoft.com/office/drawing/2014/main" id="{765E4AFE-6EC8-2C5A-755F-0706DECBBE1D}"/>
              </a:ext>
            </a:extLst>
          </p:cNvPr>
          <p:cNvCxnSpPr>
            <a:cxnSpLocks/>
          </p:cNvCxnSpPr>
          <p:nvPr/>
        </p:nvCxnSpPr>
        <p:spPr>
          <a:xfrm>
            <a:off x="3552570" y="3771014"/>
            <a:ext cx="6729114"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Rak koppling 22">
            <a:extLst>
              <a:ext uri="{FF2B5EF4-FFF2-40B4-BE49-F238E27FC236}">
                <a16:creationId xmlns:a16="http://schemas.microsoft.com/office/drawing/2014/main" id="{B13558DF-FC81-D112-47A6-2DB3934475CD}"/>
              </a:ext>
            </a:extLst>
          </p:cNvPr>
          <p:cNvCxnSpPr>
            <a:cxnSpLocks/>
          </p:cNvCxnSpPr>
          <p:nvPr/>
        </p:nvCxnSpPr>
        <p:spPr>
          <a:xfrm>
            <a:off x="4645153" y="2323973"/>
            <a:ext cx="4839089"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0" name="textruta 29">
            <a:extLst>
              <a:ext uri="{FF2B5EF4-FFF2-40B4-BE49-F238E27FC236}">
                <a16:creationId xmlns:a16="http://schemas.microsoft.com/office/drawing/2014/main" id="{4C182379-7794-84C5-B33D-CC32D2C0DFD6}"/>
              </a:ext>
            </a:extLst>
          </p:cNvPr>
          <p:cNvSpPr txBox="1"/>
          <p:nvPr/>
        </p:nvSpPr>
        <p:spPr>
          <a:xfrm>
            <a:off x="4976807" y="5385049"/>
            <a:ext cx="2238383" cy="646331"/>
          </a:xfrm>
          <a:prstGeom prst="rect">
            <a:avLst/>
          </a:prstGeom>
          <a:noFill/>
          <a:ln>
            <a:noFill/>
          </a:ln>
        </p:spPr>
        <p:txBody>
          <a:bodyPr wrap="square" rtlCol="0">
            <a:spAutoFit/>
          </a:bodyPr>
          <a:lstStyle/>
          <a:p>
            <a:pPr algn="ctr"/>
            <a:r>
              <a:rPr lang="sv-SE" dirty="0"/>
              <a:t>ÖVERSIKTSPLAN </a:t>
            </a:r>
            <a:r>
              <a:rPr lang="sv-SE" i="1" dirty="0"/>
              <a:t>(ÖP2030)</a:t>
            </a:r>
          </a:p>
        </p:txBody>
      </p:sp>
      <p:sp>
        <p:nvSpPr>
          <p:cNvPr id="31" name="textruta 30">
            <a:extLst>
              <a:ext uri="{FF2B5EF4-FFF2-40B4-BE49-F238E27FC236}">
                <a16:creationId xmlns:a16="http://schemas.microsoft.com/office/drawing/2014/main" id="{F11F8D75-F7FB-FF6B-0F8F-2469A94B6893}"/>
              </a:ext>
            </a:extLst>
          </p:cNvPr>
          <p:cNvSpPr txBox="1"/>
          <p:nvPr/>
        </p:nvSpPr>
        <p:spPr>
          <a:xfrm>
            <a:off x="4976807" y="1583018"/>
            <a:ext cx="2238383" cy="369332"/>
          </a:xfrm>
          <a:prstGeom prst="rect">
            <a:avLst/>
          </a:prstGeom>
          <a:noFill/>
          <a:ln>
            <a:noFill/>
          </a:ln>
        </p:spPr>
        <p:txBody>
          <a:bodyPr wrap="square" rtlCol="0">
            <a:spAutoFit/>
          </a:bodyPr>
          <a:lstStyle/>
          <a:p>
            <a:pPr algn="ctr"/>
            <a:r>
              <a:rPr lang="sv-SE" dirty="0"/>
              <a:t>BYGGLOV</a:t>
            </a:r>
          </a:p>
        </p:txBody>
      </p:sp>
      <p:sp>
        <p:nvSpPr>
          <p:cNvPr id="32" name="textruta 31">
            <a:extLst>
              <a:ext uri="{FF2B5EF4-FFF2-40B4-BE49-F238E27FC236}">
                <a16:creationId xmlns:a16="http://schemas.microsoft.com/office/drawing/2014/main" id="{3629E3AC-729D-FA98-177D-684D2CA5D1E4}"/>
              </a:ext>
            </a:extLst>
          </p:cNvPr>
          <p:cNvSpPr txBox="1"/>
          <p:nvPr/>
        </p:nvSpPr>
        <p:spPr>
          <a:xfrm>
            <a:off x="4527490" y="2753059"/>
            <a:ext cx="3137016" cy="646331"/>
          </a:xfrm>
          <a:prstGeom prst="rect">
            <a:avLst/>
          </a:prstGeom>
          <a:noFill/>
          <a:ln>
            <a:noFill/>
          </a:ln>
        </p:spPr>
        <p:txBody>
          <a:bodyPr wrap="square" rtlCol="0">
            <a:spAutoFit/>
          </a:bodyPr>
          <a:lstStyle/>
          <a:p>
            <a:pPr algn="ctr"/>
            <a:r>
              <a:rPr lang="sv-SE" dirty="0"/>
              <a:t>PROGRAM FÖR DETALJPLAN &amp; DETALJPLAN</a:t>
            </a:r>
          </a:p>
        </p:txBody>
      </p:sp>
      <p:sp>
        <p:nvSpPr>
          <p:cNvPr id="34" name="textruta 33">
            <a:extLst>
              <a:ext uri="{FF2B5EF4-FFF2-40B4-BE49-F238E27FC236}">
                <a16:creationId xmlns:a16="http://schemas.microsoft.com/office/drawing/2014/main" id="{469D9954-8B4B-1723-6830-DE4159580966}"/>
              </a:ext>
            </a:extLst>
          </p:cNvPr>
          <p:cNvSpPr txBox="1"/>
          <p:nvPr/>
        </p:nvSpPr>
        <p:spPr>
          <a:xfrm>
            <a:off x="4717469" y="4096814"/>
            <a:ext cx="2757060" cy="646331"/>
          </a:xfrm>
          <a:prstGeom prst="rect">
            <a:avLst/>
          </a:prstGeom>
          <a:noFill/>
          <a:ln>
            <a:noFill/>
          </a:ln>
        </p:spPr>
        <p:txBody>
          <a:bodyPr wrap="square" rtlCol="0">
            <a:spAutoFit/>
          </a:bodyPr>
          <a:lstStyle/>
          <a:p>
            <a:pPr algn="ctr"/>
            <a:r>
              <a:rPr lang="sv-SE" dirty="0"/>
              <a:t>Fördjupad ÖVERSIKTSPLAN (FÖP)</a:t>
            </a:r>
          </a:p>
        </p:txBody>
      </p:sp>
      <p:sp>
        <p:nvSpPr>
          <p:cNvPr id="35" name="textruta 34">
            <a:extLst>
              <a:ext uri="{FF2B5EF4-FFF2-40B4-BE49-F238E27FC236}">
                <a16:creationId xmlns:a16="http://schemas.microsoft.com/office/drawing/2014/main" id="{82E7D3EB-2E66-BC9E-1C44-C1BDC0BA2233}"/>
              </a:ext>
            </a:extLst>
          </p:cNvPr>
          <p:cNvSpPr txBox="1"/>
          <p:nvPr/>
        </p:nvSpPr>
        <p:spPr>
          <a:xfrm>
            <a:off x="7688857" y="1917810"/>
            <a:ext cx="2238383" cy="369332"/>
          </a:xfrm>
          <a:prstGeom prst="rect">
            <a:avLst/>
          </a:prstGeom>
          <a:noFill/>
          <a:ln>
            <a:noFill/>
          </a:ln>
        </p:spPr>
        <p:txBody>
          <a:bodyPr wrap="square" rtlCol="0">
            <a:spAutoFit/>
          </a:bodyPr>
          <a:lstStyle/>
          <a:p>
            <a:r>
              <a:rPr lang="sv-SE" dirty="0">
                <a:solidFill>
                  <a:schemeClr val="bg2">
                    <a:lumMod val="50000"/>
                  </a:schemeClr>
                </a:solidFill>
              </a:rPr>
              <a:t>Förhandsbesked</a:t>
            </a:r>
          </a:p>
        </p:txBody>
      </p:sp>
      <p:sp>
        <p:nvSpPr>
          <p:cNvPr id="42" name="textruta 41">
            <a:extLst>
              <a:ext uri="{FF2B5EF4-FFF2-40B4-BE49-F238E27FC236}">
                <a16:creationId xmlns:a16="http://schemas.microsoft.com/office/drawing/2014/main" id="{B8F2F76A-0DC9-0941-7115-E2D6ADED67B3}"/>
              </a:ext>
            </a:extLst>
          </p:cNvPr>
          <p:cNvSpPr txBox="1"/>
          <p:nvPr/>
        </p:nvSpPr>
        <p:spPr>
          <a:xfrm>
            <a:off x="8780440" y="3322201"/>
            <a:ext cx="2238383" cy="369332"/>
          </a:xfrm>
          <a:prstGeom prst="rect">
            <a:avLst/>
          </a:prstGeom>
          <a:noFill/>
          <a:ln>
            <a:noFill/>
          </a:ln>
        </p:spPr>
        <p:txBody>
          <a:bodyPr wrap="square" rtlCol="0">
            <a:spAutoFit/>
          </a:bodyPr>
          <a:lstStyle/>
          <a:p>
            <a:r>
              <a:rPr lang="sv-SE" dirty="0">
                <a:solidFill>
                  <a:schemeClr val="bg2">
                    <a:lumMod val="50000"/>
                  </a:schemeClr>
                </a:solidFill>
              </a:rPr>
              <a:t>Planbesked</a:t>
            </a:r>
          </a:p>
        </p:txBody>
      </p:sp>
      <p:sp>
        <p:nvSpPr>
          <p:cNvPr id="2" name="textruta 1">
            <a:extLst>
              <a:ext uri="{FF2B5EF4-FFF2-40B4-BE49-F238E27FC236}">
                <a16:creationId xmlns:a16="http://schemas.microsoft.com/office/drawing/2014/main" id="{050D897D-1EE9-BA05-EBFB-78E9E210C38A}"/>
              </a:ext>
            </a:extLst>
          </p:cNvPr>
          <p:cNvSpPr txBox="1"/>
          <p:nvPr/>
        </p:nvSpPr>
        <p:spPr>
          <a:xfrm>
            <a:off x="618125" y="1352185"/>
            <a:ext cx="3033393" cy="2031325"/>
          </a:xfrm>
          <a:prstGeom prst="rect">
            <a:avLst/>
          </a:prstGeom>
          <a:noFill/>
        </p:spPr>
        <p:txBody>
          <a:bodyPr wrap="square" rtlCol="0">
            <a:spAutoFit/>
          </a:bodyPr>
          <a:lstStyle/>
          <a:p>
            <a:r>
              <a:rPr lang="sv-SE" i="1" dirty="0"/>
              <a:t>Kommunen är skyldig att ta hänsyn till mark- och vattenanvändning på ett hållbart sätt, både kort- och långsiktigt</a:t>
            </a:r>
          </a:p>
          <a:p>
            <a:endParaRPr lang="sv-SE" i="1" dirty="0"/>
          </a:p>
          <a:p>
            <a:r>
              <a:rPr lang="sv-SE" b="1" i="1" dirty="0"/>
              <a:t>= Intressen ställs mot varandra!</a:t>
            </a:r>
          </a:p>
        </p:txBody>
      </p:sp>
      <p:sp>
        <p:nvSpPr>
          <p:cNvPr id="3" name="Moln 2">
            <a:extLst>
              <a:ext uri="{FF2B5EF4-FFF2-40B4-BE49-F238E27FC236}">
                <a16:creationId xmlns:a16="http://schemas.microsoft.com/office/drawing/2014/main" id="{B65E6AE6-DA4D-7A46-3901-64431508692E}"/>
              </a:ext>
            </a:extLst>
          </p:cNvPr>
          <p:cNvSpPr/>
          <p:nvPr/>
        </p:nvSpPr>
        <p:spPr>
          <a:xfrm>
            <a:off x="88490" y="950608"/>
            <a:ext cx="4082996" cy="2938375"/>
          </a:xfrm>
          <a:prstGeom prst="cloud">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738704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C19CC3F-4104-829E-808F-0CECAFEEED44}"/>
              </a:ext>
            </a:extLst>
          </p:cNvPr>
          <p:cNvSpPr>
            <a:spLocks noGrp="1"/>
          </p:cNvSpPr>
          <p:nvPr>
            <p:ph type="title"/>
          </p:nvPr>
        </p:nvSpPr>
        <p:spPr>
          <a:xfrm>
            <a:off x="838200" y="365125"/>
            <a:ext cx="10515600" cy="1325563"/>
          </a:xfrm>
        </p:spPr>
        <p:txBody>
          <a:bodyPr wrap="square" anchor="ctr">
            <a:normAutofit/>
          </a:bodyPr>
          <a:lstStyle/>
          <a:p>
            <a:r>
              <a:rPr lang="sv-SE" dirty="0"/>
              <a:t>Fördjupade översiktsplaner</a:t>
            </a:r>
          </a:p>
        </p:txBody>
      </p:sp>
      <p:pic>
        <p:nvPicPr>
          <p:cNvPr id="1026" name="Picture 2" descr="Fördjupad översiktsplan stadsdelscentra Öjebyn - Stadsutveckling – projekt">
            <a:extLst>
              <a:ext uri="{FF2B5EF4-FFF2-40B4-BE49-F238E27FC236}">
                <a16:creationId xmlns:a16="http://schemas.microsoft.com/office/drawing/2014/main" id="{8185FD4D-5F18-35F7-A23B-6E4E9C26805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38200" y="2634647"/>
            <a:ext cx="5181600" cy="2733294"/>
          </a:xfrm>
          <a:prstGeom prst="rect">
            <a:avLst/>
          </a:prstGeom>
          <a:solidFill>
            <a:srgbClr val="FFFFFF"/>
          </a:solidFill>
        </p:spPr>
      </p:pic>
      <p:sp>
        <p:nvSpPr>
          <p:cNvPr id="3" name="Platshållare för innehåll 2">
            <a:extLst>
              <a:ext uri="{FF2B5EF4-FFF2-40B4-BE49-F238E27FC236}">
                <a16:creationId xmlns:a16="http://schemas.microsoft.com/office/drawing/2014/main" id="{C7FB59FC-31F6-E034-E3C2-6AE0526219DF}"/>
              </a:ext>
            </a:extLst>
          </p:cNvPr>
          <p:cNvSpPr>
            <a:spLocks noGrp="1"/>
          </p:cNvSpPr>
          <p:nvPr>
            <p:ph sz="half" idx="2"/>
          </p:nvPr>
        </p:nvSpPr>
        <p:spPr>
          <a:xfrm>
            <a:off x="6172200" y="1825625"/>
            <a:ext cx="5181600" cy="4351338"/>
          </a:xfrm>
        </p:spPr>
        <p:txBody>
          <a:bodyPr wrap="square" anchor="t">
            <a:normAutofit/>
          </a:bodyPr>
          <a:lstStyle/>
          <a:p>
            <a:pPr marL="0" indent="0">
              <a:buNone/>
            </a:pPr>
            <a:r>
              <a:rPr lang="sv-SE" b="1" dirty="0">
                <a:effectLst/>
              </a:rPr>
              <a:t>FÖP Öjebyn</a:t>
            </a:r>
            <a:endParaRPr lang="sv-SE" b="1" dirty="0"/>
          </a:p>
          <a:p>
            <a:pPr marL="0" indent="0">
              <a:spcBef>
                <a:spcPts val="0"/>
              </a:spcBef>
              <a:buNone/>
            </a:pPr>
            <a:r>
              <a:rPr lang="sv-SE" sz="2400" dirty="0"/>
              <a:t>Planområdet berör riksintressen för kommunikation: E4, </a:t>
            </a:r>
            <a:r>
              <a:rPr lang="sv-SE" sz="2400" dirty="0" err="1"/>
              <a:t>Pitebanan</a:t>
            </a:r>
            <a:r>
              <a:rPr lang="sv-SE" sz="2400" dirty="0"/>
              <a:t> och korridor för Norrbotniabanan.</a:t>
            </a:r>
          </a:p>
          <a:p>
            <a:pPr marL="0" indent="0">
              <a:spcBef>
                <a:spcPts val="0"/>
              </a:spcBef>
              <a:buNone/>
            </a:pPr>
            <a:endParaRPr lang="sv-SE" sz="2400" dirty="0"/>
          </a:p>
          <a:p>
            <a:pPr marL="0" indent="0">
              <a:spcBef>
                <a:spcPts val="0"/>
              </a:spcBef>
              <a:buNone/>
            </a:pPr>
            <a:r>
              <a:rPr lang="sv-SE" sz="2400" dirty="0"/>
              <a:t>Status: Framtagande av samrådshandling</a:t>
            </a:r>
          </a:p>
          <a:p>
            <a:pPr marL="0" indent="0">
              <a:spcBef>
                <a:spcPts val="0"/>
              </a:spcBef>
              <a:buNone/>
            </a:pPr>
            <a:r>
              <a:rPr lang="sv-SE" sz="2400" dirty="0"/>
              <a:t>Tidplan: Samråd avslutat 25 maj 2023</a:t>
            </a:r>
          </a:p>
          <a:p>
            <a:pPr marL="45720" indent="0">
              <a:spcBef>
                <a:spcPts val="0"/>
              </a:spcBef>
              <a:spcAft>
                <a:spcPts val="0"/>
              </a:spcAft>
              <a:buNone/>
            </a:pPr>
            <a:endParaRPr lang="sv-SE" dirty="0"/>
          </a:p>
          <a:p>
            <a:pPr marL="0" indent="0">
              <a:buNone/>
            </a:pPr>
            <a:endParaRPr lang="sv-SE" dirty="0"/>
          </a:p>
        </p:txBody>
      </p:sp>
    </p:spTree>
    <p:extLst>
      <p:ext uri="{BB962C8B-B14F-4D97-AF65-F5344CB8AC3E}">
        <p14:creationId xmlns:p14="http://schemas.microsoft.com/office/powerpoint/2010/main" val="37305079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54A086F-D4FF-1135-4C27-66B0BFAA701D}"/>
              </a:ext>
            </a:extLst>
          </p:cNvPr>
          <p:cNvSpPr>
            <a:spLocks noGrp="1"/>
          </p:cNvSpPr>
          <p:nvPr>
            <p:ph type="title"/>
          </p:nvPr>
        </p:nvSpPr>
        <p:spPr/>
        <p:txBody>
          <a:bodyPr/>
          <a:lstStyle/>
          <a:p>
            <a:r>
              <a:rPr lang="sv-SE" dirty="0"/>
              <a:t>Fördjupade översiktsplaner</a:t>
            </a:r>
          </a:p>
        </p:txBody>
      </p:sp>
      <p:sp>
        <p:nvSpPr>
          <p:cNvPr id="3" name="Platshållare för innehåll 2">
            <a:extLst>
              <a:ext uri="{FF2B5EF4-FFF2-40B4-BE49-F238E27FC236}">
                <a16:creationId xmlns:a16="http://schemas.microsoft.com/office/drawing/2014/main" id="{4E2F309F-501A-07A0-2427-17F4EA051797}"/>
              </a:ext>
            </a:extLst>
          </p:cNvPr>
          <p:cNvSpPr>
            <a:spLocks noGrp="1"/>
          </p:cNvSpPr>
          <p:nvPr>
            <p:ph idx="1"/>
          </p:nvPr>
        </p:nvSpPr>
        <p:spPr>
          <a:xfrm>
            <a:off x="484909" y="1656340"/>
            <a:ext cx="10515600" cy="4351338"/>
          </a:xfrm>
        </p:spPr>
        <p:txBody>
          <a:bodyPr/>
          <a:lstStyle/>
          <a:p>
            <a:pPr marL="45720" indent="0">
              <a:lnSpc>
                <a:spcPct val="100000"/>
              </a:lnSpc>
              <a:spcBef>
                <a:spcPts val="0"/>
              </a:spcBef>
              <a:spcAft>
                <a:spcPts val="0"/>
              </a:spcAft>
              <a:buNone/>
            </a:pPr>
            <a:r>
              <a:rPr lang="sv-SE" sz="1800" b="1" dirty="0">
                <a:latin typeface="Times New Roman" panose="02020603050405020304" pitchFamily="18" charset="0"/>
                <a:cs typeface="Times New Roman" panose="02020603050405020304" pitchFamily="18" charset="0"/>
              </a:rPr>
              <a:t>FÖP Norrfjärden</a:t>
            </a:r>
          </a:p>
          <a:p>
            <a:pPr marL="45720" indent="0">
              <a:lnSpc>
                <a:spcPct val="100000"/>
              </a:lnSpc>
              <a:spcBef>
                <a:spcPts val="0"/>
              </a:spcBef>
              <a:spcAft>
                <a:spcPts val="0"/>
              </a:spcAft>
              <a:buNone/>
            </a:pPr>
            <a:r>
              <a:rPr lang="sv-SE" sz="1800" dirty="0">
                <a:latin typeface="Times New Roman" panose="02020603050405020304" pitchFamily="18" charset="0"/>
                <a:cs typeface="Times New Roman" panose="02020603050405020304" pitchFamily="18" charset="0"/>
              </a:rPr>
              <a:t>Planområdet berör två riksintressen för kommunikation: E4 och korridor för Norrbotniabanan.</a:t>
            </a:r>
          </a:p>
          <a:p>
            <a:pPr marL="45720" indent="0">
              <a:lnSpc>
                <a:spcPct val="100000"/>
              </a:lnSpc>
              <a:spcBef>
                <a:spcPts val="0"/>
              </a:spcBef>
              <a:spcAft>
                <a:spcPts val="0"/>
              </a:spcAft>
              <a:buNone/>
            </a:pPr>
            <a:r>
              <a:rPr lang="sv-SE" sz="1800" dirty="0">
                <a:latin typeface="Times New Roman" panose="02020603050405020304" pitchFamily="18" charset="0"/>
                <a:cs typeface="Times New Roman" panose="02020603050405020304" pitchFamily="18" charset="0"/>
              </a:rPr>
              <a:t>Status: Uppstart</a:t>
            </a:r>
          </a:p>
          <a:p>
            <a:pPr marL="45720" indent="0">
              <a:lnSpc>
                <a:spcPct val="100000"/>
              </a:lnSpc>
              <a:spcBef>
                <a:spcPts val="0"/>
              </a:spcBef>
              <a:spcAft>
                <a:spcPts val="0"/>
              </a:spcAft>
              <a:buNone/>
            </a:pPr>
            <a:endParaRPr lang="sv-SE" sz="1800" dirty="0">
              <a:latin typeface="Times New Roman" panose="02020603050405020304" pitchFamily="18" charset="0"/>
              <a:cs typeface="Times New Roman" panose="02020603050405020304" pitchFamily="18" charset="0"/>
            </a:endParaRPr>
          </a:p>
          <a:p>
            <a:pPr marL="45720" indent="0">
              <a:lnSpc>
                <a:spcPct val="100000"/>
              </a:lnSpc>
              <a:spcBef>
                <a:spcPts val="0"/>
              </a:spcBef>
              <a:spcAft>
                <a:spcPts val="0"/>
              </a:spcAft>
              <a:buNone/>
            </a:pPr>
            <a:r>
              <a:rPr lang="sv-SE" sz="1800" dirty="0">
                <a:latin typeface="Times New Roman" panose="02020603050405020304" pitchFamily="18" charset="0"/>
                <a:cs typeface="Times New Roman" panose="02020603050405020304" pitchFamily="18" charset="0"/>
              </a:rPr>
              <a:t>Tidplan: Framtagandet genomförs under 2023 och 2024.</a:t>
            </a:r>
          </a:p>
          <a:p>
            <a:pPr marL="45720" indent="0">
              <a:lnSpc>
                <a:spcPct val="100000"/>
              </a:lnSpc>
              <a:spcBef>
                <a:spcPts val="0"/>
              </a:spcBef>
              <a:spcAft>
                <a:spcPts val="0"/>
              </a:spcAft>
              <a:buNone/>
            </a:pPr>
            <a:r>
              <a:rPr lang="sv-SE" sz="1800" dirty="0">
                <a:latin typeface="Times New Roman" panose="02020603050405020304" pitchFamily="18" charset="0"/>
                <a:cs typeface="Times New Roman" panose="02020603050405020304" pitchFamily="18" charset="0"/>
              </a:rPr>
              <a:t>	- samrådshandling Q2 2023</a:t>
            </a:r>
          </a:p>
          <a:p>
            <a:pPr marL="45720" indent="0">
              <a:lnSpc>
                <a:spcPct val="100000"/>
              </a:lnSpc>
              <a:spcBef>
                <a:spcPts val="0"/>
              </a:spcBef>
              <a:spcAft>
                <a:spcPts val="0"/>
              </a:spcAft>
              <a:buNone/>
            </a:pPr>
            <a:r>
              <a:rPr lang="sv-SE" sz="1800" dirty="0">
                <a:latin typeface="Times New Roman" panose="02020603050405020304" pitchFamily="18" charset="0"/>
                <a:cs typeface="Times New Roman" panose="02020603050405020304" pitchFamily="18" charset="0"/>
              </a:rPr>
              <a:t>	- samråd Q3 2023</a:t>
            </a:r>
          </a:p>
          <a:p>
            <a:pPr marL="45720" indent="0">
              <a:lnSpc>
                <a:spcPct val="100000"/>
              </a:lnSpc>
              <a:spcBef>
                <a:spcPts val="0"/>
              </a:spcBef>
              <a:spcAft>
                <a:spcPts val="0"/>
              </a:spcAft>
              <a:buNone/>
            </a:pPr>
            <a:r>
              <a:rPr lang="sv-SE" sz="1800" dirty="0">
                <a:latin typeface="Times New Roman" panose="02020603050405020304" pitchFamily="18" charset="0"/>
                <a:cs typeface="Times New Roman" panose="02020603050405020304" pitchFamily="18" charset="0"/>
              </a:rPr>
              <a:t>	- utställning av granskningshandling Q4 2023</a:t>
            </a:r>
          </a:p>
          <a:p>
            <a:pPr marL="45720" indent="0">
              <a:lnSpc>
                <a:spcPct val="100000"/>
              </a:lnSpc>
              <a:spcBef>
                <a:spcPts val="0"/>
              </a:spcBef>
              <a:spcAft>
                <a:spcPts val="0"/>
              </a:spcAft>
              <a:buNone/>
            </a:pPr>
            <a:r>
              <a:rPr lang="sv-SE" sz="1800" dirty="0">
                <a:latin typeface="Times New Roman" panose="02020603050405020304" pitchFamily="18" charset="0"/>
                <a:cs typeface="Times New Roman" panose="02020603050405020304" pitchFamily="18" charset="0"/>
              </a:rPr>
              <a:t>	- målsättning antagande KF Q1 2024.</a:t>
            </a:r>
          </a:p>
          <a:p>
            <a:pPr marL="45720" indent="0">
              <a:spcAft>
                <a:spcPts val="600"/>
              </a:spcAft>
              <a:buNone/>
            </a:pPr>
            <a:endParaRPr lang="sv-SE" sz="1800" dirty="0">
              <a:latin typeface="Times New Roman" panose="02020603050405020304" pitchFamily="18" charset="0"/>
              <a:cs typeface="Times New Roman" panose="02020603050405020304" pitchFamily="18" charset="0"/>
            </a:endParaRPr>
          </a:p>
        </p:txBody>
      </p:sp>
      <p:pic>
        <p:nvPicPr>
          <p:cNvPr id="5" name="Bildobjekt 4">
            <a:extLst>
              <a:ext uri="{FF2B5EF4-FFF2-40B4-BE49-F238E27FC236}">
                <a16:creationId xmlns:a16="http://schemas.microsoft.com/office/drawing/2014/main" id="{48ABFE98-515D-3691-3BF0-6CCB85C0C05B}"/>
              </a:ext>
            </a:extLst>
          </p:cNvPr>
          <p:cNvPicPr>
            <a:picLocks noChangeAspect="1"/>
          </p:cNvPicPr>
          <p:nvPr/>
        </p:nvPicPr>
        <p:blipFill>
          <a:blip r:embed="rId3"/>
          <a:stretch>
            <a:fillRect/>
          </a:stretch>
        </p:blipFill>
        <p:spPr>
          <a:xfrm>
            <a:off x="6331975" y="3266962"/>
            <a:ext cx="5021826" cy="2711220"/>
          </a:xfrm>
          <a:prstGeom prst="rect">
            <a:avLst/>
          </a:prstGeom>
        </p:spPr>
      </p:pic>
      <p:sp>
        <p:nvSpPr>
          <p:cNvPr id="6" name="Ellips 5">
            <a:extLst>
              <a:ext uri="{FF2B5EF4-FFF2-40B4-BE49-F238E27FC236}">
                <a16:creationId xmlns:a16="http://schemas.microsoft.com/office/drawing/2014/main" id="{B8F89663-4737-A5C7-F4BB-8D03A48361F0}"/>
              </a:ext>
            </a:extLst>
          </p:cNvPr>
          <p:cNvSpPr/>
          <p:nvPr/>
        </p:nvSpPr>
        <p:spPr>
          <a:xfrm rot="20072872">
            <a:off x="5755569" y="4397105"/>
            <a:ext cx="3087329" cy="7570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Rektangel 3">
            <a:extLst>
              <a:ext uri="{FF2B5EF4-FFF2-40B4-BE49-F238E27FC236}">
                <a16:creationId xmlns:a16="http://schemas.microsoft.com/office/drawing/2014/main" id="{FB3D9C9D-F044-F3BA-7E2B-AF031C5549CD}"/>
              </a:ext>
            </a:extLst>
          </p:cNvPr>
          <p:cNvSpPr/>
          <p:nvPr/>
        </p:nvSpPr>
        <p:spPr>
          <a:xfrm>
            <a:off x="1191491" y="3932903"/>
            <a:ext cx="4041727" cy="31463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5029584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DE1A842-8F44-8978-6739-674B715C0116}"/>
              </a:ext>
            </a:extLst>
          </p:cNvPr>
          <p:cNvSpPr>
            <a:spLocks noGrp="1"/>
          </p:cNvSpPr>
          <p:nvPr>
            <p:ph type="title"/>
          </p:nvPr>
        </p:nvSpPr>
        <p:spPr>
          <a:xfrm>
            <a:off x="838200" y="365126"/>
            <a:ext cx="10515600" cy="954520"/>
          </a:xfrm>
        </p:spPr>
        <p:txBody>
          <a:bodyPr/>
          <a:lstStyle/>
          <a:p>
            <a:r>
              <a:rPr lang="sv-SE" dirty="0"/>
              <a:t>Fördjupade översiktsplaner</a:t>
            </a:r>
          </a:p>
        </p:txBody>
      </p:sp>
      <p:sp>
        <p:nvSpPr>
          <p:cNvPr id="3" name="Platshållare för innehåll 2">
            <a:extLst>
              <a:ext uri="{FF2B5EF4-FFF2-40B4-BE49-F238E27FC236}">
                <a16:creationId xmlns:a16="http://schemas.microsoft.com/office/drawing/2014/main" id="{69413D51-3306-0824-D70B-546904C9629D}"/>
              </a:ext>
            </a:extLst>
          </p:cNvPr>
          <p:cNvSpPr>
            <a:spLocks noGrp="1"/>
          </p:cNvSpPr>
          <p:nvPr>
            <p:ph idx="1"/>
          </p:nvPr>
        </p:nvSpPr>
        <p:spPr>
          <a:xfrm>
            <a:off x="838200" y="1496291"/>
            <a:ext cx="10515600" cy="4996584"/>
          </a:xfrm>
        </p:spPr>
        <p:txBody>
          <a:bodyPr/>
          <a:lstStyle/>
          <a:p>
            <a:pPr marL="45720" indent="0">
              <a:lnSpc>
                <a:spcPct val="100000"/>
              </a:lnSpc>
              <a:spcBef>
                <a:spcPts val="0"/>
              </a:spcBef>
              <a:spcAft>
                <a:spcPts val="0"/>
              </a:spcAft>
              <a:buNone/>
            </a:pPr>
            <a:r>
              <a:rPr lang="sv-SE" sz="1400" b="1" dirty="0">
                <a:latin typeface="Times New Roman" panose="02020603050405020304" pitchFamily="18" charset="0"/>
                <a:cs typeface="Times New Roman" panose="02020603050405020304" pitchFamily="18" charset="0"/>
              </a:rPr>
              <a:t>FÖP Bergsviken/</a:t>
            </a:r>
            <a:r>
              <a:rPr lang="sv-SE" sz="1400" b="1" dirty="0" err="1">
                <a:latin typeface="Times New Roman" panose="02020603050405020304" pitchFamily="18" charset="0"/>
                <a:cs typeface="Times New Roman" panose="02020603050405020304" pitchFamily="18" charset="0"/>
              </a:rPr>
              <a:t>Hemlunda</a:t>
            </a:r>
            <a:endParaRPr lang="sv-SE" sz="1400" b="1" dirty="0">
              <a:latin typeface="Times New Roman" panose="02020603050405020304" pitchFamily="18" charset="0"/>
              <a:cs typeface="Times New Roman" panose="02020603050405020304" pitchFamily="18" charset="0"/>
            </a:endParaRPr>
          </a:p>
          <a:p>
            <a:pPr marL="45720" indent="0">
              <a:lnSpc>
                <a:spcPct val="100000"/>
              </a:lnSpc>
              <a:spcBef>
                <a:spcPts val="0"/>
              </a:spcBef>
              <a:spcAft>
                <a:spcPts val="0"/>
              </a:spcAft>
              <a:buNone/>
            </a:pPr>
            <a:r>
              <a:rPr lang="sv-SE" sz="1400" dirty="0">
                <a:latin typeface="Times New Roman" panose="02020603050405020304" pitchFamily="18" charset="0"/>
                <a:cs typeface="Times New Roman" panose="02020603050405020304" pitchFamily="18" charset="0"/>
              </a:rPr>
              <a:t>Planområdet berör två riksintressen för kommunikation: E4</a:t>
            </a:r>
          </a:p>
          <a:p>
            <a:pPr marL="45720" indent="0">
              <a:lnSpc>
                <a:spcPct val="100000"/>
              </a:lnSpc>
              <a:spcBef>
                <a:spcPts val="0"/>
              </a:spcBef>
              <a:spcAft>
                <a:spcPts val="0"/>
              </a:spcAft>
              <a:buNone/>
            </a:pPr>
            <a:r>
              <a:rPr lang="sv-SE" sz="1400" dirty="0">
                <a:latin typeface="Times New Roman" panose="02020603050405020304" pitchFamily="18" charset="0"/>
                <a:cs typeface="Times New Roman" panose="02020603050405020304" pitchFamily="18" charset="0"/>
              </a:rPr>
              <a:t>Status: Uppstart</a:t>
            </a:r>
          </a:p>
          <a:p>
            <a:pPr marL="45720" indent="0">
              <a:lnSpc>
                <a:spcPct val="100000"/>
              </a:lnSpc>
              <a:spcBef>
                <a:spcPts val="0"/>
              </a:spcBef>
              <a:spcAft>
                <a:spcPts val="0"/>
              </a:spcAft>
              <a:buNone/>
            </a:pPr>
            <a:r>
              <a:rPr lang="sv-SE" sz="1400" dirty="0">
                <a:latin typeface="Times New Roman" panose="02020603050405020304" pitchFamily="18" charset="0"/>
                <a:cs typeface="Times New Roman" panose="02020603050405020304" pitchFamily="18" charset="0"/>
              </a:rPr>
              <a:t>Tidplan: Framtagandet genomförs under 2023 och 2024.</a:t>
            </a:r>
          </a:p>
          <a:p>
            <a:pPr marL="45720" indent="0">
              <a:lnSpc>
                <a:spcPct val="100000"/>
              </a:lnSpc>
              <a:spcBef>
                <a:spcPts val="0"/>
              </a:spcBef>
              <a:spcAft>
                <a:spcPts val="0"/>
              </a:spcAft>
              <a:buNone/>
            </a:pPr>
            <a:r>
              <a:rPr lang="sv-SE" sz="1400" dirty="0">
                <a:latin typeface="Times New Roman" panose="02020603050405020304" pitchFamily="18" charset="0"/>
                <a:cs typeface="Times New Roman" panose="02020603050405020304" pitchFamily="18" charset="0"/>
              </a:rPr>
              <a:t>	- nulägesbeskrivning Q1 och Q2 2023</a:t>
            </a:r>
          </a:p>
          <a:p>
            <a:pPr marL="45720" indent="0">
              <a:lnSpc>
                <a:spcPct val="100000"/>
              </a:lnSpc>
              <a:spcBef>
                <a:spcPts val="0"/>
              </a:spcBef>
              <a:spcAft>
                <a:spcPts val="0"/>
              </a:spcAft>
              <a:buNone/>
            </a:pPr>
            <a:r>
              <a:rPr lang="sv-SE" sz="1400" dirty="0">
                <a:latin typeface="Times New Roman" panose="02020603050405020304" pitchFamily="18" charset="0"/>
                <a:cs typeface="Times New Roman" panose="02020603050405020304" pitchFamily="18" charset="0"/>
              </a:rPr>
              <a:t>	- dialog Q3 2023</a:t>
            </a:r>
          </a:p>
          <a:p>
            <a:pPr marL="45720" indent="0">
              <a:lnSpc>
                <a:spcPct val="100000"/>
              </a:lnSpc>
              <a:spcBef>
                <a:spcPts val="0"/>
              </a:spcBef>
              <a:spcAft>
                <a:spcPts val="0"/>
              </a:spcAft>
              <a:buNone/>
            </a:pPr>
            <a:r>
              <a:rPr lang="sv-SE" sz="1400" dirty="0">
                <a:latin typeface="Times New Roman" panose="02020603050405020304" pitchFamily="18" charset="0"/>
                <a:cs typeface="Times New Roman" panose="02020603050405020304" pitchFamily="18" charset="0"/>
              </a:rPr>
              <a:t>	- samrådshandling Q4 2023 och Q1 2024</a:t>
            </a:r>
          </a:p>
          <a:p>
            <a:pPr marL="45720" indent="0">
              <a:lnSpc>
                <a:spcPct val="100000"/>
              </a:lnSpc>
              <a:spcBef>
                <a:spcPts val="0"/>
              </a:spcBef>
              <a:spcAft>
                <a:spcPts val="0"/>
              </a:spcAft>
              <a:buNone/>
            </a:pPr>
            <a:r>
              <a:rPr lang="sv-SE" sz="1400" dirty="0">
                <a:latin typeface="Times New Roman" panose="02020603050405020304" pitchFamily="18" charset="0"/>
                <a:cs typeface="Times New Roman" panose="02020603050405020304" pitchFamily="18" charset="0"/>
              </a:rPr>
              <a:t>	- samråd Q2 2024</a:t>
            </a:r>
          </a:p>
          <a:p>
            <a:pPr marL="45720" indent="0">
              <a:lnSpc>
                <a:spcPct val="100000"/>
              </a:lnSpc>
              <a:spcBef>
                <a:spcPts val="0"/>
              </a:spcBef>
              <a:spcAft>
                <a:spcPts val="0"/>
              </a:spcAft>
              <a:buNone/>
            </a:pPr>
            <a:r>
              <a:rPr lang="sv-SE" sz="1400" dirty="0">
                <a:latin typeface="Times New Roman" panose="02020603050405020304" pitchFamily="18" charset="0"/>
                <a:cs typeface="Times New Roman" panose="02020603050405020304" pitchFamily="18" charset="0"/>
              </a:rPr>
              <a:t>	- utställning av granskningshandling Q4 2024</a:t>
            </a:r>
          </a:p>
          <a:p>
            <a:pPr marL="45720" indent="0">
              <a:lnSpc>
                <a:spcPct val="100000"/>
              </a:lnSpc>
              <a:spcBef>
                <a:spcPts val="0"/>
              </a:spcBef>
              <a:spcAft>
                <a:spcPts val="0"/>
              </a:spcAft>
              <a:buNone/>
            </a:pPr>
            <a:r>
              <a:rPr lang="sv-SE" sz="1400" dirty="0">
                <a:latin typeface="Times New Roman" panose="02020603050405020304" pitchFamily="18" charset="0"/>
                <a:cs typeface="Times New Roman" panose="02020603050405020304" pitchFamily="18" charset="0"/>
              </a:rPr>
              <a:t>	</a:t>
            </a:r>
            <a:r>
              <a:rPr lang="sv-SE" sz="1400" b="1" dirty="0">
                <a:latin typeface="Times New Roman" panose="02020603050405020304" pitchFamily="18" charset="0"/>
                <a:cs typeface="Times New Roman" panose="02020603050405020304" pitchFamily="18" charset="0"/>
              </a:rPr>
              <a:t>- målsättning antagande KF Q4 2024.</a:t>
            </a:r>
          </a:p>
          <a:p>
            <a:pPr marL="45720" indent="0">
              <a:lnSpc>
                <a:spcPct val="100000"/>
              </a:lnSpc>
              <a:spcBef>
                <a:spcPts val="0"/>
              </a:spcBef>
              <a:spcAft>
                <a:spcPts val="0"/>
              </a:spcAft>
              <a:buNone/>
            </a:pPr>
            <a:endParaRPr lang="sv-SE" sz="1400" dirty="0">
              <a:latin typeface="Times New Roman" panose="02020603050405020304" pitchFamily="18" charset="0"/>
              <a:cs typeface="Times New Roman" panose="02020603050405020304" pitchFamily="18" charset="0"/>
            </a:endParaRPr>
          </a:p>
          <a:p>
            <a:pPr marL="45720" indent="0">
              <a:lnSpc>
                <a:spcPct val="100000"/>
              </a:lnSpc>
              <a:spcBef>
                <a:spcPts val="0"/>
              </a:spcBef>
              <a:spcAft>
                <a:spcPts val="0"/>
              </a:spcAft>
              <a:buNone/>
            </a:pPr>
            <a:r>
              <a:rPr lang="sv-SE" sz="1400" b="1" dirty="0">
                <a:latin typeface="Times New Roman" panose="02020603050405020304" pitchFamily="18" charset="0"/>
                <a:cs typeface="Times New Roman" panose="02020603050405020304" pitchFamily="18" charset="0"/>
              </a:rPr>
              <a:t>FÖP Munksund</a:t>
            </a:r>
          </a:p>
          <a:p>
            <a:pPr marL="45720" indent="0">
              <a:lnSpc>
                <a:spcPct val="100000"/>
              </a:lnSpc>
              <a:spcBef>
                <a:spcPts val="0"/>
              </a:spcBef>
              <a:spcAft>
                <a:spcPts val="0"/>
              </a:spcAft>
              <a:buNone/>
            </a:pPr>
            <a:r>
              <a:rPr lang="sv-SE" sz="1400" dirty="0">
                <a:latin typeface="Times New Roman" panose="02020603050405020304" pitchFamily="18" charset="0"/>
                <a:cs typeface="Times New Roman" panose="02020603050405020304" pitchFamily="18" charset="0"/>
              </a:rPr>
              <a:t>Planområdet berör två riksintressen för kommunikation: </a:t>
            </a:r>
            <a:r>
              <a:rPr lang="sv-SE" sz="1400" dirty="0" err="1">
                <a:latin typeface="Times New Roman" panose="02020603050405020304" pitchFamily="18" charset="0"/>
                <a:cs typeface="Times New Roman" panose="02020603050405020304" pitchFamily="18" charset="0"/>
              </a:rPr>
              <a:t>Pitebanan</a:t>
            </a:r>
            <a:r>
              <a:rPr lang="sv-SE" sz="1400" dirty="0">
                <a:latin typeface="Times New Roman" panose="02020603050405020304" pitchFamily="18" charset="0"/>
                <a:cs typeface="Times New Roman" panose="02020603050405020304" pitchFamily="18" charset="0"/>
              </a:rPr>
              <a:t> (inklusive stickspår till Svedjan) och korridor för Norrbotniabanan.</a:t>
            </a:r>
          </a:p>
          <a:p>
            <a:pPr marL="45720" indent="0">
              <a:lnSpc>
                <a:spcPct val="100000"/>
              </a:lnSpc>
              <a:spcBef>
                <a:spcPts val="0"/>
              </a:spcBef>
              <a:spcAft>
                <a:spcPts val="0"/>
              </a:spcAft>
              <a:buNone/>
            </a:pPr>
            <a:r>
              <a:rPr lang="sv-SE" sz="1400" dirty="0">
                <a:latin typeface="Times New Roman" panose="02020603050405020304" pitchFamily="18" charset="0"/>
                <a:cs typeface="Times New Roman" panose="02020603050405020304" pitchFamily="18" charset="0"/>
              </a:rPr>
              <a:t>Status: Uppstart</a:t>
            </a:r>
          </a:p>
          <a:p>
            <a:pPr marL="45720" indent="0">
              <a:lnSpc>
                <a:spcPct val="100000"/>
              </a:lnSpc>
              <a:spcBef>
                <a:spcPts val="0"/>
              </a:spcBef>
              <a:spcAft>
                <a:spcPts val="0"/>
              </a:spcAft>
              <a:buNone/>
            </a:pPr>
            <a:r>
              <a:rPr lang="sv-SE" sz="1400" dirty="0">
                <a:latin typeface="Times New Roman" panose="02020603050405020304" pitchFamily="18" charset="0"/>
                <a:cs typeface="Times New Roman" panose="02020603050405020304" pitchFamily="18" charset="0"/>
              </a:rPr>
              <a:t>Tidplan: Framtagandet genomförs under 2023 och 2024.</a:t>
            </a:r>
          </a:p>
          <a:p>
            <a:pPr marL="45720" indent="0">
              <a:lnSpc>
                <a:spcPct val="100000"/>
              </a:lnSpc>
              <a:spcBef>
                <a:spcPts val="0"/>
              </a:spcBef>
              <a:spcAft>
                <a:spcPts val="0"/>
              </a:spcAft>
              <a:buNone/>
            </a:pPr>
            <a:r>
              <a:rPr lang="sv-SE" sz="1400" dirty="0">
                <a:latin typeface="Times New Roman" panose="02020603050405020304" pitchFamily="18" charset="0"/>
                <a:cs typeface="Times New Roman" panose="02020603050405020304" pitchFamily="18" charset="0"/>
              </a:rPr>
              <a:t>	- nulägesbeskrivning Q1 och Q2 2023</a:t>
            </a:r>
          </a:p>
          <a:p>
            <a:pPr marL="45720" indent="0">
              <a:lnSpc>
                <a:spcPct val="100000"/>
              </a:lnSpc>
              <a:spcBef>
                <a:spcPts val="0"/>
              </a:spcBef>
              <a:spcAft>
                <a:spcPts val="0"/>
              </a:spcAft>
              <a:buNone/>
            </a:pPr>
            <a:r>
              <a:rPr lang="sv-SE" sz="1400" dirty="0">
                <a:latin typeface="Times New Roman" panose="02020603050405020304" pitchFamily="18" charset="0"/>
                <a:cs typeface="Times New Roman" panose="02020603050405020304" pitchFamily="18" charset="0"/>
              </a:rPr>
              <a:t>	- dialog Q3 2023</a:t>
            </a:r>
          </a:p>
          <a:p>
            <a:pPr marL="45720" indent="0">
              <a:lnSpc>
                <a:spcPct val="100000"/>
              </a:lnSpc>
              <a:spcBef>
                <a:spcPts val="0"/>
              </a:spcBef>
              <a:spcAft>
                <a:spcPts val="0"/>
              </a:spcAft>
              <a:buNone/>
            </a:pPr>
            <a:r>
              <a:rPr lang="sv-SE" sz="1400" dirty="0">
                <a:latin typeface="Times New Roman" panose="02020603050405020304" pitchFamily="18" charset="0"/>
                <a:cs typeface="Times New Roman" panose="02020603050405020304" pitchFamily="18" charset="0"/>
              </a:rPr>
              <a:t>	- samrådshandling Q4 2023 och Q1 2024</a:t>
            </a:r>
          </a:p>
          <a:p>
            <a:pPr marL="45720" indent="0">
              <a:lnSpc>
                <a:spcPct val="100000"/>
              </a:lnSpc>
              <a:spcBef>
                <a:spcPts val="0"/>
              </a:spcBef>
              <a:spcAft>
                <a:spcPts val="0"/>
              </a:spcAft>
              <a:buNone/>
            </a:pPr>
            <a:r>
              <a:rPr lang="sv-SE" sz="1400" dirty="0">
                <a:latin typeface="Times New Roman" panose="02020603050405020304" pitchFamily="18" charset="0"/>
                <a:cs typeface="Times New Roman" panose="02020603050405020304" pitchFamily="18" charset="0"/>
              </a:rPr>
              <a:t>	- samråd Q2 2024</a:t>
            </a:r>
          </a:p>
          <a:p>
            <a:pPr marL="45720" indent="0">
              <a:lnSpc>
                <a:spcPct val="100000"/>
              </a:lnSpc>
              <a:spcBef>
                <a:spcPts val="0"/>
              </a:spcBef>
              <a:spcAft>
                <a:spcPts val="0"/>
              </a:spcAft>
              <a:buNone/>
            </a:pPr>
            <a:r>
              <a:rPr lang="sv-SE" sz="1400" dirty="0">
                <a:latin typeface="Times New Roman" panose="02020603050405020304" pitchFamily="18" charset="0"/>
                <a:cs typeface="Times New Roman" panose="02020603050405020304" pitchFamily="18" charset="0"/>
              </a:rPr>
              <a:t>	- utställning av granskningshandling Q4 2024</a:t>
            </a:r>
          </a:p>
          <a:p>
            <a:pPr marL="45720" indent="0">
              <a:lnSpc>
                <a:spcPct val="100000"/>
              </a:lnSpc>
              <a:spcBef>
                <a:spcPts val="0"/>
              </a:spcBef>
              <a:spcAft>
                <a:spcPts val="0"/>
              </a:spcAft>
              <a:buNone/>
            </a:pPr>
            <a:r>
              <a:rPr lang="sv-SE" sz="1400" dirty="0">
                <a:latin typeface="Times New Roman" panose="02020603050405020304" pitchFamily="18" charset="0"/>
                <a:cs typeface="Times New Roman" panose="02020603050405020304" pitchFamily="18" charset="0"/>
              </a:rPr>
              <a:t>	</a:t>
            </a:r>
            <a:r>
              <a:rPr lang="sv-SE" sz="1400" b="1" dirty="0">
                <a:latin typeface="Times New Roman" panose="02020603050405020304" pitchFamily="18" charset="0"/>
                <a:cs typeface="Times New Roman" panose="02020603050405020304" pitchFamily="18" charset="0"/>
              </a:rPr>
              <a:t>- målsättning antagande KF Q4 2024.</a:t>
            </a:r>
          </a:p>
          <a:p>
            <a:pPr marL="45720" indent="0">
              <a:lnSpc>
                <a:spcPct val="100000"/>
              </a:lnSpc>
              <a:spcBef>
                <a:spcPts val="0"/>
              </a:spcBef>
              <a:spcAft>
                <a:spcPts val="0"/>
              </a:spcAft>
              <a:buNone/>
            </a:pPr>
            <a:endParaRPr lang="sv-SE" sz="1800" dirty="0">
              <a:latin typeface="Times New Roman" panose="02020603050405020304" pitchFamily="18" charset="0"/>
              <a:cs typeface="Times New Roman" panose="02020603050405020304" pitchFamily="18" charset="0"/>
            </a:endParaRPr>
          </a:p>
          <a:p>
            <a:pPr marL="0" indent="0">
              <a:buNone/>
            </a:pPr>
            <a:endParaRPr lang="sv-SE" dirty="0"/>
          </a:p>
        </p:txBody>
      </p:sp>
      <p:pic>
        <p:nvPicPr>
          <p:cNvPr id="5" name="Bildobjekt 4">
            <a:extLst>
              <a:ext uri="{FF2B5EF4-FFF2-40B4-BE49-F238E27FC236}">
                <a16:creationId xmlns:a16="http://schemas.microsoft.com/office/drawing/2014/main" id="{0B6FB270-45CD-2066-0770-AFE5B776CFCA}"/>
              </a:ext>
            </a:extLst>
          </p:cNvPr>
          <p:cNvPicPr>
            <a:picLocks noChangeAspect="1"/>
          </p:cNvPicPr>
          <p:nvPr/>
        </p:nvPicPr>
        <p:blipFill>
          <a:blip r:embed="rId3"/>
          <a:stretch>
            <a:fillRect/>
          </a:stretch>
        </p:blipFill>
        <p:spPr>
          <a:xfrm>
            <a:off x="6718387" y="1319646"/>
            <a:ext cx="2950177" cy="2561303"/>
          </a:xfrm>
          <a:prstGeom prst="rect">
            <a:avLst/>
          </a:prstGeom>
        </p:spPr>
      </p:pic>
      <p:pic>
        <p:nvPicPr>
          <p:cNvPr id="7" name="Bildobjekt 6">
            <a:extLst>
              <a:ext uri="{FF2B5EF4-FFF2-40B4-BE49-F238E27FC236}">
                <a16:creationId xmlns:a16="http://schemas.microsoft.com/office/drawing/2014/main" id="{91BB7A83-7378-ADDC-C016-2A6E6A568479}"/>
              </a:ext>
            </a:extLst>
          </p:cNvPr>
          <p:cNvPicPr>
            <a:picLocks noChangeAspect="1"/>
          </p:cNvPicPr>
          <p:nvPr/>
        </p:nvPicPr>
        <p:blipFill>
          <a:blip r:embed="rId4"/>
          <a:stretch>
            <a:fillRect/>
          </a:stretch>
        </p:blipFill>
        <p:spPr>
          <a:xfrm>
            <a:off x="7133231" y="4493864"/>
            <a:ext cx="2120488" cy="2088980"/>
          </a:xfrm>
          <a:prstGeom prst="rect">
            <a:avLst/>
          </a:prstGeom>
        </p:spPr>
      </p:pic>
      <p:sp>
        <p:nvSpPr>
          <p:cNvPr id="4" name="Rektangel 3">
            <a:extLst>
              <a:ext uri="{FF2B5EF4-FFF2-40B4-BE49-F238E27FC236}">
                <a16:creationId xmlns:a16="http://schemas.microsoft.com/office/drawing/2014/main" id="{20D05566-A290-6806-5AD3-5BE1C7D3CF4F}"/>
              </a:ext>
            </a:extLst>
          </p:cNvPr>
          <p:cNvSpPr/>
          <p:nvPr/>
        </p:nvSpPr>
        <p:spPr>
          <a:xfrm>
            <a:off x="1700981" y="3429000"/>
            <a:ext cx="3136490" cy="31709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ektangel 5">
            <a:extLst>
              <a:ext uri="{FF2B5EF4-FFF2-40B4-BE49-F238E27FC236}">
                <a16:creationId xmlns:a16="http://schemas.microsoft.com/office/drawing/2014/main" id="{81E829A6-85C3-B82E-64A6-448BCBC25F39}"/>
              </a:ext>
            </a:extLst>
          </p:cNvPr>
          <p:cNvSpPr/>
          <p:nvPr/>
        </p:nvSpPr>
        <p:spPr>
          <a:xfrm>
            <a:off x="1700981" y="5825054"/>
            <a:ext cx="3136490" cy="31709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0505205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7FF3E83-0C9E-FA24-9DE5-78410078240C}"/>
              </a:ext>
            </a:extLst>
          </p:cNvPr>
          <p:cNvSpPr>
            <a:spLocks noGrp="1"/>
          </p:cNvSpPr>
          <p:nvPr>
            <p:ph type="title"/>
          </p:nvPr>
        </p:nvSpPr>
        <p:spPr/>
        <p:txBody>
          <a:bodyPr/>
          <a:lstStyle/>
          <a:p>
            <a:r>
              <a:rPr lang="sv-SE" dirty="0"/>
              <a:t>Norrbotniabanan</a:t>
            </a:r>
          </a:p>
        </p:txBody>
      </p:sp>
      <p:sp>
        <p:nvSpPr>
          <p:cNvPr id="3" name="Platshållare för innehåll 2">
            <a:extLst>
              <a:ext uri="{FF2B5EF4-FFF2-40B4-BE49-F238E27FC236}">
                <a16:creationId xmlns:a16="http://schemas.microsoft.com/office/drawing/2014/main" id="{A81BA530-6F4F-2126-66E0-CC96317420FC}"/>
              </a:ext>
            </a:extLst>
          </p:cNvPr>
          <p:cNvSpPr>
            <a:spLocks noGrp="1"/>
          </p:cNvSpPr>
          <p:nvPr>
            <p:ph idx="1"/>
          </p:nvPr>
        </p:nvSpPr>
        <p:spPr/>
        <p:txBody>
          <a:bodyPr/>
          <a:lstStyle/>
          <a:p>
            <a:pPr>
              <a:lnSpc>
                <a:spcPct val="100000"/>
              </a:lnSpc>
              <a:spcBef>
                <a:spcPts val="0"/>
              </a:spcBef>
            </a:pPr>
            <a:r>
              <a:rPr lang="sv-SE" sz="2000" dirty="0"/>
              <a:t>Trafikstrategi (Infrastruktur)</a:t>
            </a:r>
          </a:p>
          <a:p>
            <a:pPr>
              <a:lnSpc>
                <a:spcPct val="100000"/>
              </a:lnSpc>
              <a:spcBef>
                <a:spcPts val="0"/>
              </a:spcBef>
            </a:pPr>
            <a:r>
              <a:rPr lang="sv-SE" sz="2000" dirty="0"/>
              <a:t>Resvaneundersökning (resandemönster)</a:t>
            </a:r>
          </a:p>
          <a:p>
            <a:pPr>
              <a:lnSpc>
                <a:spcPct val="100000"/>
              </a:lnSpc>
              <a:spcBef>
                <a:spcPts val="0"/>
              </a:spcBef>
            </a:pPr>
            <a:r>
              <a:rPr lang="sv-SE" sz="2000" dirty="0"/>
              <a:t>FÖP Munksund</a:t>
            </a:r>
          </a:p>
          <a:p>
            <a:pPr>
              <a:lnSpc>
                <a:spcPct val="100000"/>
              </a:lnSpc>
              <a:spcBef>
                <a:spcPts val="0"/>
              </a:spcBef>
            </a:pPr>
            <a:r>
              <a:rPr lang="sv-SE" sz="2000" dirty="0"/>
              <a:t>PP Sörfjärden (Infrastruktur och funktion)</a:t>
            </a:r>
          </a:p>
          <a:p>
            <a:pPr>
              <a:lnSpc>
                <a:spcPct val="100000"/>
              </a:lnSpc>
              <a:spcBef>
                <a:spcPts val="0"/>
              </a:spcBef>
            </a:pPr>
            <a:r>
              <a:rPr lang="sv-SE" sz="2000" dirty="0"/>
              <a:t>Arkitekttävling </a:t>
            </a:r>
            <a:r>
              <a:rPr lang="sv-SE" sz="2000" dirty="0" err="1"/>
              <a:t>Europan</a:t>
            </a:r>
            <a:r>
              <a:rPr lang="sv-SE" sz="2000" dirty="0"/>
              <a:t> (Resecentrum)</a:t>
            </a:r>
          </a:p>
          <a:p>
            <a:pPr>
              <a:lnSpc>
                <a:spcPct val="100000"/>
              </a:lnSpc>
              <a:spcBef>
                <a:spcPts val="0"/>
              </a:spcBef>
            </a:pPr>
            <a:r>
              <a:rPr lang="sv-SE" sz="2000" dirty="0"/>
              <a:t>FÖP Norrfjärden</a:t>
            </a:r>
          </a:p>
          <a:p>
            <a:pPr>
              <a:lnSpc>
                <a:spcPct val="100000"/>
              </a:lnSpc>
              <a:spcBef>
                <a:spcPts val="0"/>
              </a:spcBef>
            </a:pPr>
            <a:r>
              <a:rPr lang="sv-SE" sz="2000" dirty="0"/>
              <a:t>Godsutredning (godsbangård/ -ar)</a:t>
            </a:r>
          </a:p>
          <a:p>
            <a:pPr>
              <a:lnSpc>
                <a:spcPct val="100000"/>
              </a:lnSpc>
              <a:spcBef>
                <a:spcPts val="0"/>
              </a:spcBef>
            </a:pPr>
            <a:r>
              <a:rPr lang="sv-SE" sz="2000" dirty="0"/>
              <a:t>Inventering ”kritiska punkter”</a:t>
            </a:r>
          </a:p>
          <a:p>
            <a:pPr marL="0" indent="0">
              <a:buNone/>
            </a:pPr>
            <a:r>
              <a:rPr lang="sv-SE" sz="2000" dirty="0"/>
              <a:t>_________________________</a:t>
            </a:r>
          </a:p>
          <a:p>
            <a:pPr marL="0" indent="0">
              <a:buNone/>
            </a:pPr>
            <a:endParaRPr lang="sv-SE" sz="2000" dirty="0"/>
          </a:p>
          <a:p>
            <a:pPr marL="0" indent="0">
              <a:lnSpc>
                <a:spcPct val="100000"/>
              </a:lnSpc>
              <a:spcBef>
                <a:spcPts val="0"/>
              </a:spcBef>
              <a:buNone/>
            </a:pPr>
            <a:endParaRPr lang="sv-SE" sz="2000" dirty="0"/>
          </a:p>
          <a:p>
            <a:pPr marL="0" indent="0">
              <a:lnSpc>
                <a:spcPct val="100000"/>
              </a:lnSpc>
              <a:spcBef>
                <a:spcPts val="0"/>
              </a:spcBef>
              <a:buNone/>
            </a:pPr>
            <a:endParaRPr lang="sv-SE" sz="2000" dirty="0"/>
          </a:p>
          <a:p>
            <a:pPr marL="0" indent="0">
              <a:lnSpc>
                <a:spcPct val="100000"/>
              </a:lnSpc>
              <a:spcBef>
                <a:spcPts val="0"/>
              </a:spcBef>
              <a:buNone/>
            </a:pPr>
            <a:r>
              <a:rPr lang="sv-SE" sz="2000" dirty="0"/>
              <a:t>Arbetet med järnvägsplanen (TRV) beräknas ta ca 5 år, arbetet intensifieras 2024</a:t>
            </a:r>
          </a:p>
        </p:txBody>
      </p:sp>
      <p:sp>
        <p:nvSpPr>
          <p:cNvPr id="4" name="textruta 3">
            <a:extLst>
              <a:ext uri="{FF2B5EF4-FFF2-40B4-BE49-F238E27FC236}">
                <a16:creationId xmlns:a16="http://schemas.microsoft.com/office/drawing/2014/main" id="{CFF188EB-0367-11AF-A09E-866FCBAD945E}"/>
              </a:ext>
            </a:extLst>
          </p:cNvPr>
          <p:cNvSpPr txBox="1"/>
          <p:nvPr/>
        </p:nvSpPr>
        <p:spPr>
          <a:xfrm rot="587352">
            <a:off x="8524568" y="1003045"/>
            <a:ext cx="2927555" cy="1200329"/>
          </a:xfrm>
          <a:prstGeom prst="rect">
            <a:avLst/>
          </a:prstGeom>
          <a:noFill/>
        </p:spPr>
        <p:txBody>
          <a:bodyPr wrap="square" rtlCol="0">
            <a:spAutoFit/>
          </a:bodyPr>
          <a:lstStyle/>
          <a:p>
            <a:r>
              <a:rPr lang="sv-SE" dirty="0"/>
              <a:t>Norrbotniabanan blir en planeringsparameter för allt arbete vi gör på Samhällsbyggnad</a:t>
            </a:r>
          </a:p>
        </p:txBody>
      </p:sp>
      <p:sp>
        <p:nvSpPr>
          <p:cNvPr id="5" name="Ellips 4">
            <a:extLst>
              <a:ext uri="{FF2B5EF4-FFF2-40B4-BE49-F238E27FC236}">
                <a16:creationId xmlns:a16="http://schemas.microsoft.com/office/drawing/2014/main" id="{F619CC78-D5B0-3AA7-0F87-701E9E3B338F}"/>
              </a:ext>
            </a:extLst>
          </p:cNvPr>
          <p:cNvSpPr/>
          <p:nvPr/>
        </p:nvSpPr>
        <p:spPr>
          <a:xfrm rot="483394">
            <a:off x="8139855" y="577022"/>
            <a:ext cx="3153697" cy="184374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3076" name="Picture 4" descr="Historiskt beslut - Grönt ljus för hela Norrbotniabanan - Norrbotniabanan">
            <a:extLst>
              <a:ext uri="{FF2B5EF4-FFF2-40B4-BE49-F238E27FC236}">
                <a16:creationId xmlns:a16="http://schemas.microsoft.com/office/drawing/2014/main" id="{ED7CA2C8-C6A7-E82A-9563-3FC17AAD13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5712" y="2705264"/>
            <a:ext cx="3887141" cy="2592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26691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8959220-81E5-E175-3189-275137812547}"/>
              </a:ext>
            </a:extLst>
          </p:cNvPr>
          <p:cNvSpPr>
            <a:spLocks noGrp="1"/>
          </p:cNvSpPr>
          <p:nvPr>
            <p:ph type="title"/>
          </p:nvPr>
        </p:nvSpPr>
        <p:spPr/>
        <p:txBody>
          <a:bodyPr/>
          <a:lstStyle/>
          <a:p>
            <a:r>
              <a:rPr lang="sv-SE" dirty="0"/>
              <a:t>Trafikstrategi</a:t>
            </a:r>
          </a:p>
        </p:txBody>
      </p:sp>
      <p:sp>
        <p:nvSpPr>
          <p:cNvPr id="4" name="Platshållare för text 3">
            <a:extLst>
              <a:ext uri="{FF2B5EF4-FFF2-40B4-BE49-F238E27FC236}">
                <a16:creationId xmlns:a16="http://schemas.microsoft.com/office/drawing/2014/main" id="{38960CDC-7F51-A8BD-642C-2EFFC6E89B53}"/>
              </a:ext>
            </a:extLst>
          </p:cNvPr>
          <p:cNvSpPr>
            <a:spLocks noGrp="1"/>
          </p:cNvSpPr>
          <p:nvPr>
            <p:ph type="body" sz="half" idx="2"/>
          </p:nvPr>
        </p:nvSpPr>
        <p:spPr/>
        <p:txBody>
          <a:bodyPr/>
          <a:lstStyle/>
          <a:p>
            <a:pPr marL="285750" indent="-285750">
              <a:buFontTx/>
              <a:buChar char="-"/>
            </a:pPr>
            <a:r>
              <a:rPr lang="sv-SE" sz="1400" dirty="0">
                <a:solidFill>
                  <a:srgbClr val="000000"/>
                </a:solidFill>
                <a:latin typeface="Open sans" panose="020B0606030504020204" pitchFamily="34" charset="0"/>
              </a:rPr>
              <a:t>V</a:t>
            </a:r>
            <a:r>
              <a:rPr lang="sv-SE" sz="1400" b="0" i="0" dirty="0">
                <a:solidFill>
                  <a:srgbClr val="000000"/>
                </a:solidFill>
                <a:effectLst/>
                <a:latin typeface="Open sans" panose="020B0606030504020204" pitchFamily="34" charset="0"/>
              </a:rPr>
              <a:t>ägleda planerare och beslutsfattare i arbetet med trafikfrågor</a:t>
            </a:r>
          </a:p>
          <a:p>
            <a:pPr marL="285750" indent="-285750">
              <a:buFontTx/>
              <a:buChar char="-"/>
            </a:pPr>
            <a:r>
              <a:rPr lang="sv-SE" sz="1400" dirty="0">
                <a:solidFill>
                  <a:srgbClr val="000000"/>
                </a:solidFill>
                <a:latin typeface="Open sans" panose="020B0606030504020204" pitchFamily="34" charset="0"/>
              </a:rPr>
              <a:t>A</a:t>
            </a:r>
            <a:r>
              <a:rPr lang="sv-SE" sz="1400" b="0" i="0" dirty="0">
                <a:solidFill>
                  <a:srgbClr val="000000"/>
                </a:solidFill>
                <a:effectLst/>
                <a:latin typeface="Open sans" panose="020B0606030504020204" pitchFamily="34" charset="0"/>
              </a:rPr>
              <a:t>npassad efter den egna kommunens eller regionens förhållanden. </a:t>
            </a:r>
          </a:p>
          <a:p>
            <a:pPr marL="285750" indent="-285750">
              <a:buFontTx/>
              <a:buChar char="-"/>
            </a:pPr>
            <a:r>
              <a:rPr lang="sv-SE" sz="1400" dirty="0">
                <a:solidFill>
                  <a:srgbClr val="000000"/>
                </a:solidFill>
                <a:latin typeface="Open sans" panose="020B0606030504020204" pitchFamily="34" charset="0"/>
              </a:rPr>
              <a:t>S</a:t>
            </a:r>
            <a:r>
              <a:rPr lang="sv-SE" sz="1400" b="0" i="0" dirty="0">
                <a:solidFill>
                  <a:srgbClr val="000000"/>
                </a:solidFill>
                <a:effectLst/>
                <a:latin typeface="Open sans" panose="020B0606030504020204" pitchFamily="34" charset="0"/>
              </a:rPr>
              <a:t>ätter transportsystemet i sitt sammanhang och sammanlänkar olika områden inom samhällsplaneringen</a:t>
            </a:r>
          </a:p>
          <a:p>
            <a:pPr marL="285750" indent="-285750">
              <a:buFontTx/>
              <a:buChar char="-"/>
            </a:pPr>
            <a:r>
              <a:rPr lang="sv-SE" sz="1400" dirty="0">
                <a:solidFill>
                  <a:srgbClr val="000000"/>
                </a:solidFill>
                <a:latin typeface="Open sans" panose="020B0606030504020204" pitchFamily="34" charset="0"/>
              </a:rPr>
              <a:t>v</a:t>
            </a:r>
            <a:r>
              <a:rPr lang="sv-SE" sz="1400" b="0" i="0" dirty="0">
                <a:solidFill>
                  <a:srgbClr val="000000"/>
                </a:solidFill>
                <a:effectLst/>
                <a:latin typeface="Open sans" panose="020B0606030504020204" pitchFamily="34" charset="0"/>
              </a:rPr>
              <a:t>isar hur frågor om tillgänglighet konkret ska hanteras i kommunens planläggning och regionala planering </a:t>
            </a:r>
          </a:p>
          <a:p>
            <a:pPr marL="285750" indent="-285750">
              <a:buFontTx/>
              <a:buChar char="-"/>
            </a:pPr>
            <a:r>
              <a:rPr lang="sv-SE" sz="1400" b="0" i="0" dirty="0">
                <a:solidFill>
                  <a:srgbClr val="000000"/>
                </a:solidFill>
                <a:effectLst/>
                <a:latin typeface="Open sans" panose="020B0606030504020204" pitchFamily="34" charset="0"/>
              </a:rPr>
              <a:t>ger förutsättningar att hantera avvägningar mellan motstående intressen i de olika planeringsprocesserna</a:t>
            </a:r>
          </a:p>
          <a:p>
            <a:pPr marL="285750" indent="-285750">
              <a:buFontTx/>
              <a:buChar char="-"/>
            </a:pPr>
            <a:r>
              <a:rPr lang="sv-SE" sz="1400" b="0" i="0" dirty="0">
                <a:solidFill>
                  <a:srgbClr val="000000"/>
                </a:solidFill>
                <a:effectLst/>
                <a:latin typeface="Open sans" panose="020B0606030504020204" pitchFamily="34" charset="0"/>
              </a:rPr>
              <a:t>bidrar till samhällets utveckling och en god, hållbar livsmiljö.</a:t>
            </a:r>
            <a:endParaRPr lang="sv-SE" sz="1400" dirty="0"/>
          </a:p>
        </p:txBody>
      </p:sp>
      <p:sp>
        <p:nvSpPr>
          <p:cNvPr id="7" name="AutoShape 2" descr="Blog: Digital Twins: How to ensure data is informing better decision ...">
            <a:extLst>
              <a:ext uri="{FF2B5EF4-FFF2-40B4-BE49-F238E27FC236}">
                <a16:creationId xmlns:a16="http://schemas.microsoft.com/office/drawing/2014/main" id="{CDD98DCD-132A-F80E-809B-06AC9C974C2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pic>
        <p:nvPicPr>
          <p:cNvPr id="2056" name="Picture 8" descr="På väg! En ny trafikstrategi - Tjörns kommun">
            <a:extLst>
              <a:ext uri="{FF2B5EF4-FFF2-40B4-BE49-F238E27FC236}">
                <a16:creationId xmlns:a16="http://schemas.microsoft.com/office/drawing/2014/main" id="{94001386-30DB-34B1-C2FC-39AE3C1B1D9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103018" y="987425"/>
            <a:ext cx="4332540" cy="48736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ruta 9">
            <a:extLst>
              <a:ext uri="{FF2B5EF4-FFF2-40B4-BE49-F238E27FC236}">
                <a16:creationId xmlns:a16="http://schemas.microsoft.com/office/drawing/2014/main" id="{251022C3-3B82-DF24-03CC-1087E755299F}"/>
              </a:ext>
            </a:extLst>
          </p:cNvPr>
          <p:cNvSpPr txBox="1"/>
          <p:nvPr/>
        </p:nvSpPr>
        <p:spPr>
          <a:xfrm>
            <a:off x="9566787" y="855406"/>
            <a:ext cx="2300748" cy="646331"/>
          </a:xfrm>
          <a:prstGeom prst="rect">
            <a:avLst/>
          </a:prstGeom>
          <a:noFill/>
        </p:spPr>
        <p:txBody>
          <a:bodyPr wrap="square" rtlCol="0">
            <a:spAutoFit/>
          </a:bodyPr>
          <a:lstStyle/>
          <a:p>
            <a:r>
              <a:rPr lang="sv-SE" b="1" dirty="0"/>
              <a:t>Beräknas vara klar och antagen 2024!</a:t>
            </a:r>
          </a:p>
        </p:txBody>
      </p:sp>
    </p:spTree>
    <p:extLst>
      <p:ext uri="{BB962C8B-B14F-4D97-AF65-F5344CB8AC3E}">
        <p14:creationId xmlns:p14="http://schemas.microsoft.com/office/powerpoint/2010/main" val="33891838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E5D355CA-6A11-E137-EECD-8938F16B3D9C}"/>
              </a:ext>
            </a:extLst>
          </p:cNvPr>
          <p:cNvPicPr>
            <a:picLocks noChangeAspect="1"/>
          </p:cNvPicPr>
          <p:nvPr/>
        </p:nvPicPr>
        <p:blipFill>
          <a:blip r:embed="rId3"/>
          <a:stretch>
            <a:fillRect/>
          </a:stretch>
        </p:blipFill>
        <p:spPr>
          <a:xfrm>
            <a:off x="3412738" y="1429665"/>
            <a:ext cx="4741779" cy="2425564"/>
          </a:xfrm>
          <a:prstGeom prst="rect">
            <a:avLst/>
          </a:prstGeom>
        </p:spPr>
      </p:pic>
      <p:sp>
        <p:nvSpPr>
          <p:cNvPr id="2" name="Rubrik 1">
            <a:extLst>
              <a:ext uri="{FF2B5EF4-FFF2-40B4-BE49-F238E27FC236}">
                <a16:creationId xmlns:a16="http://schemas.microsoft.com/office/drawing/2014/main" id="{B4D32A20-AC62-5D50-AC02-61959266BB23}"/>
              </a:ext>
            </a:extLst>
          </p:cNvPr>
          <p:cNvSpPr>
            <a:spLocks noGrp="1"/>
          </p:cNvSpPr>
          <p:nvPr>
            <p:ph type="title"/>
          </p:nvPr>
        </p:nvSpPr>
        <p:spPr/>
        <p:txBody>
          <a:bodyPr/>
          <a:lstStyle/>
          <a:p>
            <a:r>
              <a:rPr lang="sv-SE" dirty="0"/>
              <a:t>Planprogram Sörfjärden, vision</a:t>
            </a:r>
          </a:p>
        </p:txBody>
      </p:sp>
      <p:pic>
        <p:nvPicPr>
          <p:cNvPr id="8" name="Bildobjekt 7">
            <a:extLst>
              <a:ext uri="{FF2B5EF4-FFF2-40B4-BE49-F238E27FC236}">
                <a16:creationId xmlns:a16="http://schemas.microsoft.com/office/drawing/2014/main" id="{53FAC1FB-0175-F0A1-3EAD-0EF1AF85130A}"/>
              </a:ext>
            </a:extLst>
          </p:cNvPr>
          <p:cNvPicPr>
            <a:picLocks noChangeAspect="1"/>
          </p:cNvPicPr>
          <p:nvPr/>
        </p:nvPicPr>
        <p:blipFill>
          <a:blip r:embed="rId4"/>
          <a:stretch>
            <a:fillRect/>
          </a:stretch>
        </p:blipFill>
        <p:spPr>
          <a:xfrm>
            <a:off x="5176436" y="3751209"/>
            <a:ext cx="3631942" cy="2490034"/>
          </a:xfrm>
          <a:prstGeom prst="rect">
            <a:avLst/>
          </a:prstGeom>
        </p:spPr>
      </p:pic>
      <p:pic>
        <p:nvPicPr>
          <p:cNvPr id="18" name="Bildobjekt 17">
            <a:extLst>
              <a:ext uri="{FF2B5EF4-FFF2-40B4-BE49-F238E27FC236}">
                <a16:creationId xmlns:a16="http://schemas.microsoft.com/office/drawing/2014/main" id="{6FA968C1-B66D-D635-9527-FE663E3793A4}"/>
              </a:ext>
            </a:extLst>
          </p:cNvPr>
          <p:cNvPicPr>
            <a:picLocks noChangeAspect="1"/>
          </p:cNvPicPr>
          <p:nvPr/>
        </p:nvPicPr>
        <p:blipFill>
          <a:blip r:embed="rId5"/>
          <a:stretch>
            <a:fillRect/>
          </a:stretch>
        </p:blipFill>
        <p:spPr>
          <a:xfrm>
            <a:off x="877018" y="3585415"/>
            <a:ext cx="3631942" cy="2182929"/>
          </a:xfrm>
          <a:prstGeom prst="rect">
            <a:avLst/>
          </a:prstGeom>
        </p:spPr>
      </p:pic>
      <p:pic>
        <p:nvPicPr>
          <p:cNvPr id="3" name="Bildobjekt 2">
            <a:extLst>
              <a:ext uri="{FF2B5EF4-FFF2-40B4-BE49-F238E27FC236}">
                <a16:creationId xmlns:a16="http://schemas.microsoft.com/office/drawing/2014/main" id="{D9545F39-151D-0459-7287-9447C2AC31ED}"/>
              </a:ext>
            </a:extLst>
          </p:cNvPr>
          <p:cNvPicPr>
            <a:picLocks noChangeAspect="1"/>
          </p:cNvPicPr>
          <p:nvPr/>
        </p:nvPicPr>
        <p:blipFill>
          <a:blip r:embed="rId6"/>
          <a:stretch>
            <a:fillRect/>
          </a:stretch>
        </p:blipFill>
        <p:spPr>
          <a:xfrm>
            <a:off x="8597054" y="203112"/>
            <a:ext cx="3325800" cy="2169881"/>
          </a:xfrm>
          <a:prstGeom prst="rect">
            <a:avLst/>
          </a:prstGeom>
        </p:spPr>
      </p:pic>
      <p:sp>
        <p:nvSpPr>
          <p:cNvPr id="5" name="textruta 4">
            <a:extLst>
              <a:ext uri="{FF2B5EF4-FFF2-40B4-BE49-F238E27FC236}">
                <a16:creationId xmlns:a16="http://schemas.microsoft.com/office/drawing/2014/main" id="{88B4751D-62DA-0BD4-7F36-025C1165B43A}"/>
              </a:ext>
            </a:extLst>
          </p:cNvPr>
          <p:cNvSpPr txBox="1"/>
          <p:nvPr/>
        </p:nvSpPr>
        <p:spPr>
          <a:xfrm>
            <a:off x="536728" y="2288504"/>
            <a:ext cx="3972232" cy="523220"/>
          </a:xfrm>
          <a:prstGeom prst="rect">
            <a:avLst/>
          </a:prstGeom>
          <a:noFill/>
        </p:spPr>
        <p:txBody>
          <a:bodyPr wrap="square" rtlCol="0">
            <a:spAutoFit/>
          </a:bodyPr>
          <a:lstStyle/>
          <a:p>
            <a:r>
              <a:rPr lang="sv-SE" sz="2800" dirty="0"/>
              <a:t>”Stadens livsnerv”</a:t>
            </a:r>
          </a:p>
        </p:txBody>
      </p:sp>
      <p:sp>
        <p:nvSpPr>
          <p:cNvPr id="6" name="textruta 5">
            <a:extLst>
              <a:ext uri="{FF2B5EF4-FFF2-40B4-BE49-F238E27FC236}">
                <a16:creationId xmlns:a16="http://schemas.microsoft.com/office/drawing/2014/main" id="{4E5F7B6F-AFDD-07F7-1171-F0F95736FAF3}"/>
              </a:ext>
            </a:extLst>
          </p:cNvPr>
          <p:cNvSpPr txBox="1"/>
          <p:nvPr/>
        </p:nvSpPr>
        <p:spPr>
          <a:xfrm>
            <a:off x="9094839" y="4168877"/>
            <a:ext cx="2631370" cy="1200329"/>
          </a:xfrm>
          <a:prstGeom prst="rect">
            <a:avLst/>
          </a:prstGeom>
          <a:noFill/>
        </p:spPr>
        <p:txBody>
          <a:bodyPr wrap="square" rtlCol="0">
            <a:spAutoFit/>
          </a:bodyPr>
          <a:lstStyle/>
          <a:p>
            <a:r>
              <a:rPr lang="sv-SE" dirty="0"/>
              <a:t>Arkitekttävling </a:t>
            </a:r>
            <a:r>
              <a:rPr lang="sv-SE" dirty="0" err="1"/>
              <a:t>Europan</a:t>
            </a:r>
            <a:r>
              <a:rPr lang="sv-SE" dirty="0"/>
              <a:t> tillsammans med Trafikverket – klar 2023-12-31</a:t>
            </a:r>
          </a:p>
        </p:txBody>
      </p:sp>
      <p:sp>
        <p:nvSpPr>
          <p:cNvPr id="7" name="textruta 6">
            <a:extLst>
              <a:ext uri="{FF2B5EF4-FFF2-40B4-BE49-F238E27FC236}">
                <a16:creationId xmlns:a16="http://schemas.microsoft.com/office/drawing/2014/main" id="{44277314-B357-D1FE-8955-CD86D892A15F}"/>
              </a:ext>
            </a:extLst>
          </p:cNvPr>
          <p:cNvSpPr txBox="1"/>
          <p:nvPr/>
        </p:nvSpPr>
        <p:spPr>
          <a:xfrm>
            <a:off x="7865807" y="2845297"/>
            <a:ext cx="3972231" cy="307777"/>
          </a:xfrm>
          <a:prstGeom prst="rect">
            <a:avLst/>
          </a:prstGeom>
          <a:solidFill>
            <a:schemeClr val="bg1"/>
          </a:solidFill>
        </p:spPr>
        <p:txBody>
          <a:bodyPr wrap="square" rtlCol="0">
            <a:spAutoFit/>
          </a:bodyPr>
          <a:lstStyle/>
          <a:p>
            <a:r>
              <a:rPr lang="sv-SE" sz="1400" dirty="0">
                <a:hlinkClick r:id="rId7"/>
              </a:rPr>
              <a:t>Utsikter för Bottenviken - Tidskriften Arkitektur</a:t>
            </a:r>
            <a:endParaRPr lang="sv-SE" sz="1400" dirty="0"/>
          </a:p>
        </p:txBody>
      </p:sp>
      <p:sp>
        <p:nvSpPr>
          <p:cNvPr id="9" name="textruta 8">
            <a:extLst>
              <a:ext uri="{FF2B5EF4-FFF2-40B4-BE49-F238E27FC236}">
                <a16:creationId xmlns:a16="http://schemas.microsoft.com/office/drawing/2014/main" id="{75A4672F-0EB1-55E3-931E-CB04EB2A2592}"/>
              </a:ext>
            </a:extLst>
          </p:cNvPr>
          <p:cNvSpPr txBox="1"/>
          <p:nvPr/>
        </p:nvSpPr>
        <p:spPr>
          <a:xfrm>
            <a:off x="8243685" y="3275111"/>
            <a:ext cx="3216474" cy="307777"/>
          </a:xfrm>
          <a:prstGeom prst="rect">
            <a:avLst/>
          </a:prstGeom>
          <a:noFill/>
        </p:spPr>
        <p:txBody>
          <a:bodyPr wrap="square" rtlCol="0">
            <a:spAutoFit/>
          </a:bodyPr>
          <a:lstStyle/>
          <a:p>
            <a:r>
              <a:rPr lang="sv-SE" sz="1400" dirty="0">
                <a:hlinkClick r:id="rId8"/>
              </a:rPr>
              <a:t>Piteå (SE) - Site | Europan-Europe.eu</a:t>
            </a:r>
            <a:endParaRPr lang="sv-SE" sz="1400" dirty="0"/>
          </a:p>
        </p:txBody>
      </p:sp>
      <p:pic>
        <p:nvPicPr>
          <p:cNvPr id="11" name="Bildobjekt 10">
            <a:extLst>
              <a:ext uri="{FF2B5EF4-FFF2-40B4-BE49-F238E27FC236}">
                <a16:creationId xmlns:a16="http://schemas.microsoft.com/office/drawing/2014/main" id="{63F0EC00-5F45-3CC3-FC73-B5979BC4637E}"/>
              </a:ext>
            </a:extLst>
          </p:cNvPr>
          <p:cNvPicPr>
            <a:picLocks noChangeAspect="1"/>
          </p:cNvPicPr>
          <p:nvPr/>
        </p:nvPicPr>
        <p:blipFill>
          <a:blip r:embed="rId9"/>
          <a:stretch>
            <a:fillRect/>
          </a:stretch>
        </p:blipFill>
        <p:spPr>
          <a:xfrm>
            <a:off x="10783013" y="5141320"/>
            <a:ext cx="744979" cy="627024"/>
          </a:xfrm>
          <a:prstGeom prst="rect">
            <a:avLst/>
          </a:prstGeom>
        </p:spPr>
      </p:pic>
    </p:spTree>
    <p:extLst>
      <p:ext uri="{BB962C8B-B14F-4D97-AF65-F5344CB8AC3E}">
        <p14:creationId xmlns:p14="http://schemas.microsoft.com/office/powerpoint/2010/main" val="2471726101"/>
      </p:ext>
    </p:extLst>
  </p:cSld>
  <p:clrMapOvr>
    <a:masterClrMapping/>
  </p:clrMapOvr>
</p:sld>
</file>

<file path=ppt/theme/theme1.xml><?xml version="1.0" encoding="utf-8"?>
<a:theme xmlns:a="http://schemas.openxmlformats.org/drawingml/2006/main" name="10_Anpassad formgivn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AA327A89-62C2-4E39-868F-D84971BB58C7}" vid="{C266E8A0-FE68-4298-B945-FF386DA32BF5}"/>
    </a:ext>
  </a:extLst>
</a:theme>
</file>

<file path=ppt/theme/theme10.xml><?xml version="1.0" encoding="utf-8"?>
<a:theme xmlns:a="http://schemas.openxmlformats.org/drawingml/2006/main" name="19_Anpassad formgivn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AA327A89-62C2-4E39-868F-D84971BB58C7}" vid="{ECB4ABB3-2EC8-4E8B-A6F2-0FF50EB876FE}"/>
    </a:ext>
  </a:extLst>
</a:theme>
</file>

<file path=ppt/theme/theme11.xml><?xml version="1.0" encoding="utf-8"?>
<a:theme xmlns:a="http://schemas.openxmlformats.org/drawingml/2006/main" name="Anpassad formgivn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AA327A89-62C2-4E39-868F-D84971BB58C7}" vid="{AECDAA18-E593-4B44-86A1-CEB107F790F4}"/>
    </a:ext>
  </a:extLst>
</a:theme>
</file>

<file path=ppt/theme/theme12.xml><?xml version="1.0" encoding="utf-8"?>
<a:theme xmlns:a="http://schemas.openxmlformats.org/drawingml/2006/main" name="1_Anpassad formgivn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AA327A89-62C2-4E39-868F-D84971BB58C7}" vid="{CCD3E166-1EEF-4158-B468-DC3E4EF081C9}"/>
    </a:ext>
  </a:extLst>
</a:theme>
</file>

<file path=ppt/theme/theme13.xml><?xml version="1.0" encoding="utf-8"?>
<a:theme xmlns:a="http://schemas.openxmlformats.org/drawingml/2006/main" name="2_Anpassad formgivn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AA327A89-62C2-4E39-868F-D84971BB58C7}" vid="{407E93CE-9D9B-422F-8F87-E6F3C41FCE7F}"/>
    </a:ext>
  </a:extLst>
</a:theme>
</file>

<file path=ppt/theme/theme14.xml><?xml version="1.0" encoding="utf-8"?>
<a:theme xmlns:a="http://schemas.openxmlformats.org/drawingml/2006/main" name="3_Anpassad formgivn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AA327A89-62C2-4E39-868F-D84971BB58C7}" vid="{F33D88D8-7619-4BE5-916B-F710F81032D8}"/>
    </a:ext>
  </a:extLst>
</a:theme>
</file>

<file path=ppt/theme/theme15.xml><?xml version="1.0" encoding="utf-8"?>
<a:theme xmlns:a="http://schemas.openxmlformats.org/drawingml/2006/main" name="4_Anpassad formgivn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AA327A89-62C2-4E39-868F-D84971BB58C7}" vid="{62B8E66A-0DA7-470E-9DA4-835BD826B560}"/>
    </a:ext>
  </a:extLst>
</a:theme>
</file>

<file path=ppt/theme/theme16.xml><?xml version="1.0" encoding="utf-8"?>
<a:theme xmlns:a="http://schemas.openxmlformats.org/drawingml/2006/main" name="6_Anpassad formgivn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AA327A89-62C2-4E39-868F-D84971BB58C7}" vid="{AC288CC3-B0E6-482B-9E51-0C2186E10B21}"/>
    </a:ext>
  </a:extLst>
</a:theme>
</file>

<file path=ppt/theme/theme17.xml><?xml version="1.0" encoding="utf-8"?>
<a:theme xmlns:a="http://schemas.openxmlformats.org/drawingml/2006/main" name="7_Anpassad formgivn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AA327A89-62C2-4E39-868F-D84971BB58C7}" vid="{1ED6B0A3-FEA4-4BA4-9A7B-1915E1F19D3E}"/>
    </a:ext>
  </a:extLst>
</a:theme>
</file>

<file path=ppt/theme/theme18.xml><?xml version="1.0" encoding="utf-8"?>
<a:theme xmlns:a="http://schemas.openxmlformats.org/drawingml/2006/main" name="8_Anpassad formgivn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AA327A89-62C2-4E39-868F-D84971BB58C7}" vid="{F4F00394-8646-4A74-AB59-3856A645FF2C}"/>
    </a:ext>
  </a:extLst>
</a:theme>
</file>

<file path=ppt/theme/theme19.xml><?xml version="1.0" encoding="utf-8"?>
<a:theme xmlns:a="http://schemas.openxmlformats.org/drawingml/2006/main" name="9_Anpassad formgivn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AA327A89-62C2-4E39-868F-D84971BB58C7}" vid="{56B14A96-9CA8-4C61-BA25-47D856D90A60}"/>
    </a:ext>
  </a:extLst>
</a:theme>
</file>

<file path=ppt/theme/theme2.xml><?xml version="1.0" encoding="utf-8"?>
<a:theme xmlns:a="http://schemas.openxmlformats.org/drawingml/2006/main" name="11_Anpassad formgivn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AA327A89-62C2-4E39-868F-D84971BB58C7}" vid="{8E430BE2-484A-4753-8229-A2D97DB1DF8E}"/>
    </a:ext>
  </a:extLst>
</a:theme>
</file>

<file path=ppt/theme/theme20.xml><?xml version="1.0" encoding="utf-8"?>
<a:theme xmlns:a="http://schemas.openxmlformats.org/drawingml/2006/main" name="5_Anpassad formgivn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AA327A89-62C2-4E39-868F-D84971BB58C7}" vid="{FFE24E6A-906A-4E81-B0E1-EE4234AEF27A}"/>
    </a:ext>
  </a:extLst>
</a:theme>
</file>

<file path=ppt/theme/theme2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2_Anpassad formgivn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AA327A89-62C2-4E39-868F-D84971BB58C7}" vid="{26B4901D-9523-4576-A17C-6B763C648565}"/>
    </a:ext>
  </a:extLst>
</a:theme>
</file>

<file path=ppt/theme/theme4.xml><?xml version="1.0" encoding="utf-8"?>
<a:theme xmlns:a="http://schemas.openxmlformats.org/drawingml/2006/main" name="13_Anpassad formgivn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AA327A89-62C2-4E39-868F-D84971BB58C7}" vid="{FE95890E-5903-43BE-9EF6-43E460E20965}"/>
    </a:ext>
  </a:extLst>
</a:theme>
</file>

<file path=ppt/theme/theme5.xml><?xml version="1.0" encoding="utf-8"?>
<a:theme xmlns:a="http://schemas.openxmlformats.org/drawingml/2006/main" name="14_Anpassad formgivn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AA327A89-62C2-4E39-868F-D84971BB58C7}" vid="{88299136-CE66-45AC-B94F-0D85DE2E808C}"/>
    </a:ext>
  </a:extLst>
</a:theme>
</file>

<file path=ppt/theme/theme6.xml><?xml version="1.0" encoding="utf-8"?>
<a:theme xmlns:a="http://schemas.openxmlformats.org/drawingml/2006/main" name="15_Anpassad formgivn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AA327A89-62C2-4E39-868F-D84971BB58C7}" vid="{827E63BC-3217-4070-A248-DA13B557B77E}"/>
    </a:ext>
  </a:extLst>
</a:theme>
</file>

<file path=ppt/theme/theme7.xml><?xml version="1.0" encoding="utf-8"?>
<a:theme xmlns:a="http://schemas.openxmlformats.org/drawingml/2006/main" name="16_Anpassad formgivn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AA327A89-62C2-4E39-868F-D84971BB58C7}" vid="{A17A2E1B-6209-44DC-992E-AC131972518B}"/>
    </a:ext>
  </a:extLst>
</a:theme>
</file>

<file path=ppt/theme/theme8.xml><?xml version="1.0" encoding="utf-8"?>
<a:theme xmlns:a="http://schemas.openxmlformats.org/drawingml/2006/main" name="17_Anpassad formgivn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AA327A89-62C2-4E39-868F-D84971BB58C7}" vid="{D452D813-16B9-413C-841B-F8C29CB15F36}"/>
    </a:ext>
  </a:extLst>
</a:theme>
</file>

<file path=ppt/theme/theme9.xml><?xml version="1.0" encoding="utf-8"?>
<a:theme xmlns:a="http://schemas.openxmlformats.org/drawingml/2006/main" name="18_Anpassad formgivn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AA327A89-62C2-4E39-868F-D84971BB58C7}" vid="{3F8E0836-E79C-4C81-9154-E546AF43C698}"/>
    </a:ext>
  </a:extLst>
</a:theme>
</file>

<file path=docProps/app.xml><?xml version="1.0" encoding="utf-8"?>
<Properties xmlns="http://schemas.openxmlformats.org/officeDocument/2006/extended-properties" xmlns:vt="http://schemas.openxmlformats.org/officeDocument/2006/docPropsVTypes">
  <Template>Trafikverket 2023-04-26</Template>
  <TotalTime>2413</TotalTime>
  <Words>1781</Words>
  <Application>Microsoft Office PowerPoint</Application>
  <PresentationFormat>Bredbild</PresentationFormat>
  <Paragraphs>251</Paragraphs>
  <Slides>22</Slides>
  <Notes>17</Notes>
  <HiddenSlides>0</HiddenSlides>
  <MMClips>0</MMClips>
  <ScaleCrop>false</ScaleCrop>
  <HeadingPairs>
    <vt:vector size="6" baseType="variant">
      <vt:variant>
        <vt:lpstr>Använt teckensnitt</vt:lpstr>
      </vt:variant>
      <vt:variant>
        <vt:i4>9</vt:i4>
      </vt:variant>
      <vt:variant>
        <vt:lpstr>Tema</vt:lpstr>
      </vt:variant>
      <vt:variant>
        <vt:i4>20</vt:i4>
      </vt:variant>
      <vt:variant>
        <vt:lpstr>Bildrubriker</vt:lpstr>
      </vt:variant>
      <vt:variant>
        <vt:i4>22</vt:i4>
      </vt:variant>
    </vt:vector>
  </HeadingPairs>
  <TitlesOfParts>
    <vt:vector size="51" baseType="lpstr">
      <vt:lpstr>Arial</vt:lpstr>
      <vt:lpstr>Calibri</vt:lpstr>
      <vt:lpstr>Droid Sans</vt:lpstr>
      <vt:lpstr>Droid Serif</vt:lpstr>
      <vt:lpstr>Gill Sans MT</vt:lpstr>
      <vt:lpstr>Open Sans</vt:lpstr>
      <vt:lpstr>Open Sans</vt:lpstr>
      <vt:lpstr>Roboto</vt:lpstr>
      <vt:lpstr>Times New Roman</vt:lpstr>
      <vt:lpstr>10_Anpassad formgivning</vt:lpstr>
      <vt:lpstr>11_Anpassad formgivning</vt:lpstr>
      <vt:lpstr>12_Anpassad formgivning</vt:lpstr>
      <vt:lpstr>13_Anpassad formgivning</vt:lpstr>
      <vt:lpstr>14_Anpassad formgivning</vt:lpstr>
      <vt:lpstr>15_Anpassad formgivning</vt:lpstr>
      <vt:lpstr>16_Anpassad formgivning</vt:lpstr>
      <vt:lpstr>17_Anpassad formgivning</vt:lpstr>
      <vt:lpstr>18_Anpassad formgivning</vt:lpstr>
      <vt:lpstr>19_Anpassad formgivning</vt:lpstr>
      <vt:lpstr>Anpassad formgivning</vt:lpstr>
      <vt:lpstr>1_Anpassad formgivning</vt:lpstr>
      <vt:lpstr>2_Anpassad formgivning</vt:lpstr>
      <vt:lpstr>3_Anpassad formgivning</vt:lpstr>
      <vt:lpstr>4_Anpassad formgivning</vt:lpstr>
      <vt:lpstr>6_Anpassad formgivning</vt:lpstr>
      <vt:lpstr>7_Anpassad formgivning</vt:lpstr>
      <vt:lpstr>8_Anpassad formgivning</vt:lpstr>
      <vt:lpstr>9_Anpassad formgivning</vt:lpstr>
      <vt:lpstr>5_Anpassad formgivning</vt:lpstr>
      <vt:lpstr>Kommunala pensionärsrådet</vt:lpstr>
      <vt:lpstr>Det händer i Piteå… 2023-08-29  Fördjupade översiktsplaner Norrbotniabanan Trafikstrategi Planprogram Detaljplaner/Markanvisning  Verksamhetsområden  Allmänna byggnader Infrastruktur Vindkraft</vt:lpstr>
      <vt:lpstr>PowerPoint-presentation</vt:lpstr>
      <vt:lpstr>Fördjupade översiktsplaner</vt:lpstr>
      <vt:lpstr>Fördjupade översiktsplaner</vt:lpstr>
      <vt:lpstr>Fördjupade översiktsplaner</vt:lpstr>
      <vt:lpstr>Norrbotniabanan</vt:lpstr>
      <vt:lpstr>Trafikstrategi</vt:lpstr>
      <vt:lpstr>Planprogram Sörfjärden, vision</vt:lpstr>
      <vt:lpstr>Stadsutveckling Öster</vt:lpstr>
      <vt:lpstr>Handelsetablering norra Lomtjärn</vt:lpstr>
      <vt:lpstr>Haraholmens verksamhetsområde</vt:lpstr>
      <vt:lpstr>Hamnvikens verksamhetsområde</vt:lpstr>
      <vt:lpstr>Hallgrens verksamhetsområde</vt:lpstr>
      <vt:lpstr>Rosviks Malheden verksamhetsområde</vt:lpstr>
      <vt:lpstr>Allmänna byggnader/verksamheter</vt:lpstr>
      <vt:lpstr>Infrastruktur</vt:lpstr>
      <vt:lpstr>PowerPoint-presentation</vt:lpstr>
      <vt:lpstr>PowerPoint-presentation</vt:lpstr>
      <vt:lpstr>Kollektivtrafik i Norrbotten</vt:lpstr>
      <vt:lpstr>Färdtjänst i Piteå fr.o.m 2021-01-01</vt:lpstr>
      <vt:lpstr>Utmaningar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Fördjupade översiktplaner, planerings strategi,  planprogram och detaljplaner som är på gång !</dc:title>
  <dc:creator>Helén Eriksson</dc:creator>
  <cp:lastModifiedBy>Rebecca Granström</cp:lastModifiedBy>
  <cp:revision>24</cp:revision>
  <dcterms:created xsi:type="dcterms:W3CDTF">2023-04-26T05:25:07Z</dcterms:created>
  <dcterms:modified xsi:type="dcterms:W3CDTF">2023-08-29T09:12:59Z</dcterms:modified>
</cp:coreProperties>
</file>